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62" r:id="rId4"/>
    <p:sldId id="286" r:id="rId5"/>
    <p:sldId id="265" r:id="rId6"/>
    <p:sldId id="277" r:id="rId7"/>
    <p:sldId id="273" r:id="rId8"/>
    <p:sldId id="284" r:id="rId9"/>
    <p:sldId id="285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DE1A-E523-4DFC-94E2-0187A6D8A6D5}" type="datetimeFigureOut">
              <a:rPr lang="es-MX" smtClean="0"/>
              <a:t>21/01/2014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FD-85DA-4EF1-ACD0-4D7147319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91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DE1A-E523-4DFC-94E2-0187A6D8A6D5}" type="datetimeFigureOut">
              <a:rPr lang="es-MX" smtClean="0"/>
              <a:t>21/01/2014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FD-85DA-4EF1-ACD0-4D7147319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9906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DE1A-E523-4DFC-94E2-0187A6D8A6D5}" type="datetimeFigureOut">
              <a:rPr lang="es-MX" smtClean="0"/>
              <a:t>21/01/2014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FD-85DA-4EF1-ACD0-4D7147319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869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DE1A-E523-4DFC-94E2-0187A6D8A6D5}" type="datetimeFigureOut">
              <a:rPr lang="es-MX" smtClean="0"/>
              <a:t>21/01/2014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FD-85DA-4EF1-ACD0-4D7147319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779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DE1A-E523-4DFC-94E2-0187A6D8A6D5}" type="datetimeFigureOut">
              <a:rPr lang="es-MX" smtClean="0"/>
              <a:t>21/01/2014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FD-85DA-4EF1-ACD0-4D7147319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215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DE1A-E523-4DFC-94E2-0187A6D8A6D5}" type="datetimeFigureOut">
              <a:rPr lang="es-MX" smtClean="0"/>
              <a:t>21/01/2014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FD-85DA-4EF1-ACD0-4D7147319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5665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DE1A-E523-4DFC-94E2-0187A6D8A6D5}" type="datetimeFigureOut">
              <a:rPr lang="es-MX" smtClean="0"/>
              <a:t>21/01/2014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FD-85DA-4EF1-ACD0-4D7147319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0323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DE1A-E523-4DFC-94E2-0187A6D8A6D5}" type="datetimeFigureOut">
              <a:rPr lang="es-MX" smtClean="0"/>
              <a:t>21/01/2014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FD-85DA-4EF1-ACD0-4D7147319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8868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DE1A-E523-4DFC-94E2-0187A6D8A6D5}" type="datetimeFigureOut">
              <a:rPr lang="es-MX" smtClean="0"/>
              <a:t>21/01/2014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FD-85DA-4EF1-ACD0-4D7147319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0427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DE1A-E523-4DFC-94E2-0187A6D8A6D5}" type="datetimeFigureOut">
              <a:rPr lang="es-MX" smtClean="0"/>
              <a:t>21/01/2014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FD-85DA-4EF1-ACD0-4D7147319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732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DE1A-E523-4DFC-94E2-0187A6D8A6D5}" type="datetimeFigureOut">
              <a:rPr lang="es-MX" smtClean="0"/>
              <a:t>21/01/2014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B0BFD-85DA-4EF1-ACD0-4D7147319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7302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4DE1A-E523-4DFC-94E2-0187A6D8A6D5}" type="datetimeFigureOut">
              <a:rPr lang="es-MX" smtClean="0"/>
              <a:t>21/01/2014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B0BFD-85DA-4EF1-ACD0-4D7147319E3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639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umed.net/cursecon/15/tema15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89415"/>
            <a:ext cx="7533977" cy="573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999024" y="260648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Elemento de la internacionalización</a:t>
            </a:r>
            <a:endParaRPr lang="es-MX" sz="6000" b="1" dirty="0">
              <a:solidFill>
                <a:srgbClr val="00B05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68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nasto.es/assets/2009/11/crecimiento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776864" cy="579018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114456" y="1988840"/>
            <a:ext cx="7344816" cy="286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Etapas en función de la forma de operación</a:t>
            </a:r>
            <a:endParaRPr lang="es-MX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59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inanzasequipo1.wikispaces.com/file/view/DIAGRAMA_CICLO_DE_OPERACI%C3%93N_DE_LA_EMPRESA.jpg/216686192/468x376/DIAGRAMA_CICLO_DE_OPERACI%C3%93N_DE_LA_EMPRE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2970"/>
            <a:ext cx="8280920" cy="613237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67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nasto.es/assets/2009/11/crecimiento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776864" cy="579018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114456" y="1988840"/>
            <a:ext cx="7344816" cy="19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Etapas en función de la </a:t>
            </a:r>
            <a:r>
              <a:rPr lang="es-MX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evolución</a:t>
            </a:r>
            <a:endParaRPr lang="es-MX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54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egocioaz.com/wp-content/uploads/2012/08/costo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45419"/>
            <a:ext cx="4829175" cy="26289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lauragarzayasociados.com/apps/site/files/vent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84984"/>
            <a:ext cx="4762500" cy="317182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gastronomiaycia.com/wp-content/uploads/2008/07/demanda_cereal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70063"/>
            <a:ext cx="2924182" cy="230425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afindemes.es/files/2009/09/carrito-el-pais-450x6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37283"/>
            <a:ext cx="2336348" cy="317377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3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risapresidente.files.wordpress.com/2011/08/cliente-satisfech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3267075" cy="280987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dialogoejecutivo.com.mx/revista/wp-content/uploads/2011/12/Ventas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1157886"/>
            <a:ext cx="4255039" cy="471938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3.bp.blogspot.com/-ecUvDssJw0c/UL0Qz-CJ3YI/AAAAAAAAGAI/tvpiFYnNJ-s/s1600/socied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75" y="3214540"/>
            <a:ext cx="3506521" cy="313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50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nasto.es/assets/2009/11/crecimiento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7738"/>
            <a:ext cx="8424936" cy="62726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23528" y="2067813"/>
            <a:ext cx="8424936" cy="258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anose="02040602050305030304" pitchFamily="18" charset="0"/>
              </a:rPr>
              <a:t>CONCEPTUALIZACIÓN DE MARQUETING INTERNACION</a:t>
            </a:r>
          </a:p>
        </p:txBody>
      </p:sp>
    </p:spTree>
    <p:extLst>
      <p:ext uri="{BB962C8B-B14F-4D97-AF65-F5344CB8AC3E}">
        <p14:creationId xmlns:p14="http://schemas.microsoft.com/office/powerpoint/2010/main" val="331085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hipermedula.org/wp-content/uploads/2012/08/becas_cooperacion_internacional_desarrollo_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868116" cy="54006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23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eumed.net/cursecon/16/tema1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628547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19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22</Words>
  <Application>Microsoft Office PowerPoint</Application>
  <PresentationFormat>Presentación en pantalla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eLmOsHa</dc:creator>
  <cp:lastModifiedBy>eLmOsHa</cp:lastModifiedBy>
  <cp:revision>26</cp:revision>
  <dcterms:created xsi:type="dcterms:W3CDTF">2014-01-17T18:48:27Z</dcterms:created>
  <dcterms:modified xsi:type="dcterms:W3CDTF">2014-01-22T04:48:11Z</dcterms:modified>
</cp:coreProperties>
</file>