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70FB-100D-4867-9799-0D2366587793}" type="datetimeFigureOut">
              <a:rPr lang="es-MX" smtClean="0"/>
              <a:t>29/01/2014</a:t>
            </a:fld>
            <a:endParaRPr lang="es-MX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9C1DADA-5FEA-46DF-AB25-39D856E3567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70FB-100D-4867-9799-0D2366587793}" type="datetimeFigureOut">
              <a:rPr lang="es-MX" smtClean="0"/>
              <a:t>29/01/2014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DADA-5FEA-46DF-AB25-39D856E3567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70FB-100D-4867-9799-0D2366587793}" type="datetimeFigureOut">
              <a:rPr lang="es-MX" smtClean="0"/>
              <a:t>29/01/2014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DADA-5FEA-46DF-AB25-39D856E3567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70FB-100D-4867-9799-0D2366587793}" type="datetimeFigureOut">
              <a:rPr lang="es-MX" smtClean="0"/>
              <a:t>29/01/2014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MX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9C1DADA-5FEA-46DF-AB25-39D856E3567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70FB-100D-4867-9799-0D2366587793}" type="datetimeFigureOut">
              <a:rPr lang="es-MX" smtClean="0"/>
              <a:t>29/01/2014</a:t>
            </a:fld>
            <a:endParaRPr lang="es-MX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DADA-5FEA-46DF-AB25-39D856E35675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70FB-100D-4867-9799-0D2366587793}" type="datetimeFigureOut">
              <a:rPr lang="es-MX" smtClean="0"/>
              <a:t>29/01/2014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DADA-5FEA-46DF-AB25-39D856E3567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70FB-100D-4867-9799-0D2366587793}" type="datetimeFigureOut">
              <a:rPr lang="es-MX" smtClean="0"/>
              <a:t>29/01/2014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9C1DADA-5FEA-46DF-AB25-39D856E35675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70FB-100D-4867-9799-0D2366587793}" type="datetimeFigureOut">
              <a:rPr lang="es-MX" smtClean="0"/>
              <a:t>29/01/2014</a:t>
            </a:fld>
            <a:endParaRPr lang="es-MX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DADA-5FEA-46DF-AB25-39D856E3567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70FB-100D-4867-9799-0D2366587793}" type="datetimeFigureOut">
              <a:rPr lang="es-MX" smtClean="0"/>
              <a:t>29/01/2014</a:t>
            </a:fld>
            <a:endParaRPr lang="es-MX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DADA-5FEA-46DF-AB25-39D856E3567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70FB-100D-4867-9799-0D2366587793}" type="datetimeFigureOut">
              <a:rPr lang="es-MX" smtClean="0"/>
              <a:t>29/01/2014</a:t>
            </a:fld>
            <a:endParaRPr lang="es-MX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DADA-5FEA-46DF-AB25-39D856E3567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70FB-100D-4867-9799-0D2366587793}" type="datetimeFigureOut">
              <a:rPr lang="es-MX" smtClean="0"/>
              <a:t>29/01/2014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DADA-5FEA-46DF-AB25-39D856E35675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55670FB-100D-4867-9799-0D2366587793}" type="datetimeFigureOut">
              <a:rPr lang="es-MX" smtClean="0"/>
              <a:t>29/01/2014</a:t>
            </a:fld>
            <a:endParaRPr lang="es-MX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9C1DADA-5FEA-46DF-AB25-39D856E35675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19256" cy="3475856"/>
          </a:xfrm>
        </p:spPr>
        <p:txBody>
          <a:bodyPr>
            <a:noAutofit/>
          </a:bodyPr>
          <a:lstStyle/>
          <a:p>
            <a:pPr algn="ctr"/>
            <a:r>
              <a:rPr lang="es-MX" sz="5400" dirty="0" smtClean="0"/>
              <a:t>COMO COMPRAR EN MERCADO LIBRE Y SEGUNDA MANO</a:t>
            </a:r>
            <a:endParaRPr lang="es-MX" sz="5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332656"/>
            <a:ext cx="8686800" cy="792088"/>
          </a:xfrm>
        </p:spPr>
        <p:txBody>
          <a:bodyPr>
            <a:normAutofit fontScale="85000" lnSpcReduction="20000"/>
          </a:bodyPr>
          <a:lstStyle/>
          <a:p>
            <a:r>
              <a:rPr lang="es-MX" dirty="0"/>
              <a:t>5°Te pondrás en contacto con el vendedor para adquirir el producto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6867437" cy="386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Flecha derecha"/>
          <p:cNvSpPr/>
          <p:nvPr/>
        </p:nvSpPr>
        <p:spPr>
          <a:xfrm rot="16200000">
            <a:off x="5359028" y="3686088"/>
            <a:ext cx="1332148" cy="31391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Elipse"/>
          <p:cNvSpPr/>
          <p:nvPr/>
        </p:nvSpPr>
        <p:spPr>
          <a:xfrm>
            <a:off x="5042581" y="1612622"/>
            <a:ext cx="1877267" cy="1456338"/>
          </a:xfrm>
          <a:prstGeom prst="ellipse">
            <a:avLst/>
          </a:prstGeom>
          <a:noFill/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007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659760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es-MX" sz="6600" dirty="0" smtClean="0"/>
              <a:t>GRACIAS POR SU ATENCION</a:t>
            </a:r>
            <a:endParaRPr lang="es-MX" sz="6600" dirty="0"/>
          </a:p>
        </p:txBody>
      </p:sp>
    </p:spTree>
    <p:extLst>
      <p:ext uri="{BB962C8B-B14F-4D97-AF65-F5344CB8AC3E}">
        <p14:creationId xmlns:p14="http://schemas.microsoft.com/office/powerpoint/2010/main" val="45007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2832" y="188640"/>
            <a:ext cx="7363544" cy="838200"/>
          </a:xfrm>
        </p:spPr>
        <p:txBody>
          <a:bodyPr/>
          <a:lstStyle/>
          <a:p>
            <a:pPr algn="ctr"/>
            <a:r>
              <a:rPr lang="es-MX" dirty="0" smtClean="0"/>
              <a:t>MERCADO LIBRE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MX" dirty="0" smtClean="0"/>
              <a:t>Revisa la publicación y la reputación del vendedor, incluyendo las calificaciones que le dejaron otros compradores.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Elige un medio de pago.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Elige la forma de entrega.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Avísanos cuando recibas el producto y califica a tu vendedor. Nosotros nos encargamos de tu seguridad.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88640"/>
            <a:ext cx="8659688" cy="1809317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es-MX" sz="2400" b="1" dirty="0" smtClean="0"/>
              <a:t>¿Cómo pago mi compra?</a:t>
            </a:r>
          </a:p>
          <a:p>
            <a:pPr fontAlgn="base">
              <a:buNone/>
            </a:pPr>
            <a:r>
              <a:rPr lang="es-MX" sz="2400" b="1" dirty="0" smtClean="0"/>
              <a:t>Si lo haces con </a:t>
            </a:r>
            <a:r>
              <a:rPr lang="es-MX" sz="2400" b="1" dirty="0" err="1" smtClean="0"/>
              <a:t>MercadoPago</a:t>
            </a:r>
            <a:r>
              <a:rPr lang="es-MX" sz="2400" b="1" dirty="0" smtClean="0"/>
              <a:t>, tu compra siempre estará protegida, tendrás los medios de pago más conocidos y podrás pagar en mensualidades con tarjeta de crédito</a:t>
            </a:r>
            <a:r>
              <a:rPr lang="es-MX" sz="2400" b="1" dirty="0" smtClean="0"/>
              <a:t>:</a:t>
            </a:r>
            <a:endParaRPr lang="es-MX" sz="28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685476"/>
              </p:ext>
            </p:extLst>
          </p:nvPr>
        </p:nvGraphicFramePr>
        <p:xfrm>
          <a:off x="899592" y="1916832"/>
          <a:ext cx="7272808" cy="410179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728192"/>
                <a:gridCol w="2592288"/>
                <a:gridCol w="2088232"/>
                <a:gridCol w="864096"/>
              </a:tblGrid>
              <a:tr h="101419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s-MX" sz="900" dirty="0"/>
                    </a:p>
                    <a:p>
                      <a:pPr algn="ctr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900" dirty="0"/>
                        <a:t>Tarjetas de crédito</a:t>
                      </a:r>
                      <a:endParaRPr lang="es-MX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102" marR="86102" marT="86102" marB="861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/>
                        <a:t>Ingresas los datos de tu tarjeta una sola vez. En las compras siguientes solo te pediremos el código de seguridad.</a:t>
                      </a:r>
                      <a:endParaRPr lang="es-MX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102" marR="86102" marT="86102" marB="86102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/>
                        <a:t>1 pago sin interés</a:t>
                      </a:r>
                      <a:endParaRPr lang="es-MX" sz="1050" dirty="0"/>
                    </a:p>
                    <a:p>
                      <a:pPr algn="ctr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/>
                        <a:t>3 mensualidades 5,99%</a:t>
                      </a:r>
                      <a:endParaRPr lang="es-MX" sz="1050" dirty="0"/>
                    </a:p>
                    <a:p>
                      <a:pPr algn="ctr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/>
                        <a:t>6 mensualidades 8,99%</a:t>
                      </a:r>
                      <a:endParaRPr lang="es-MX" sz="1050" dirty="0"/>
                    </a:p>
                    <a:p>
                      <a:pPr algn="ctr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/>
                        <a:t>9 mensualidades 11,99%</a:t>
                      </a:r>
                      <a:endParaRPr lang="es-MX" sz="1050" dirty="0"/>
                    </a:p>
                    <a:p>
                      <a:pPr algn="ctr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/>
                        <a:t>12 mensualidades 14,99%</a:t>
                      </a:r>
                      <a:endParaRPr lang="es-MX" sz="1050" dirty="0"/>
                    </a:p>
                    <a:p>
                      <a:pPr algn="ctr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/>
                        <a:t>18 mensualidades 22,99%</a:t>
                      </a:r>
                      <a:endParaRPr lang="es-MX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102" marR="86102" marT="86102" marB="86102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000"/>
                        <a:t>Acreditación inmediata</a:t>
                      </a:r>
                      <a:endParaRPr lang="es-MX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102" marR="86102" marT="86102" marB="86102" anchor="ctr"/>
                </a:tc>
              </a:tr>
              <a:tr h="49757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s-MX" sz="900" dirty="0"/>
                    </a:p>
                    <a:p>
                      <a:pPr algn="ctr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900" dirty="0"/>
                        <a:t>Tarjetas de débito</a:t>
                      </a:r>
                      <a:endParaRPr lang="es-MX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102" marR="86102" marT="86102" marB="861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/>
                        <a:t>Ingresas los datos de tu tarjeta una sola vez.</a:t>
                      </a:r>
                      <a:endParaRPr lang="es-MX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102" marR="86102" marT="86102" marB="86102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/>
                        <a:t>1 pago</a:t>
                      </a:r>
                      <a:endParaRPr lang="es-MX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102" marR="86102" marT="86102" marB="86102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000"/>
                        <a:t>Acreditación inmediata</a:t>
                      </a:r>
                      <a:endParaRPr lang="es-MX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102" marR="86102" marT="86102" marB="86102" anchor="ctr"/>
                </a:tc>
              </a:tr>
              <a:tr h="45444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s-MX" sz="900"/>
                    </a:p>
                    <a:p>
                      <a:pPr algn="ctr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900"/>
                        <a:t>OXXO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102" marR="86102" marT="86102" marB="861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/>
                        <a:t>Imprimes el cupón y lo pagas en la sucursal más cercana a tu domicilio.</a:t>
                      </a:r>
                      <a:endParaRPr lang="es-MX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102" marR="86102" marT="86102" marB="861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000"/>
                        <a:t>1 pago</a:t>
                      </a:r>
                      <a:endParaRPr lang="es-MX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102" marR="86102" marT="86102" marB="86102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000"/>
                        <a:t>Acreditación de 1 a 2 días hábiles</a:t>
                      </a:r>
                      <a:endParaRPr lang="es-MX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102" marR="86102" marT="86102" marB="86102" anchor="ctr"/>
                </a:tc>
              </a:tr>
              <a:tr h="48709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s-MX" sz="900"/>
                    </a:p>
                    <a:p>
                      <a:pPr algn="ctr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900"/>
                        <a:t>Depósito bancario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102" marR="86102" marT="86102" marB="861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/>
                        <a:t>Te daremos un código para que pagues en la sucursal más cercana a tu domicilio.</a:t>
                      </a:r>
                      <a:endParaRPr lang="es-MX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102" marR="86102" marT="86102" marB="861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/>
                        <a:t>1 pago</a:t>
                      </a:r>
                      <a:endParaRPr lang="es-MX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102" marR="86102" marT="86102" marB="86102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000"/>
                        <a:t>Acreditación en 2 días hábiles</a:t>
                      </a:r>
                      <a:endParaRPr lang="es-MX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102" marR="86102" marT="86102" marB="86102" anchor="ctr"/>
                </a:tc>
              </a:tr>
              <a:tr h="55668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s-MX" sz="900"/>
                    </a:p>
                    <a:p>
                      <a:pPr algn="ctr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900"/>
                        <a:t>Transferencia bancaria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102" marR="86102" marT="86102" marB="861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/>
                        <a:t>Realiza un traspaso a nuestras cuentas de Bancomer, Banamex o Santander.</a:t>
                      </a:r>
                      <a:endParaRPr lang="es-MX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102" marR="86102" marT="86102" marB="861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/>
                        <a:t>1 pago</a:t>
                      </a:r>
                      <a:endParaRPr lang="es-MX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102" marR="86102" marT="86102" marB="86102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/>
                        <a:t>Acreditación en 2 días hábiles</a:t>
                      </a:r>
                      <a:endParaRPr lang="es-MX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102" marR="86102" marT="86102" marB="86102" anchor="ctr"/>
                </a:tc>
              </a:tr>
              <a:tr h="60822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s-MX" sz="900" dirty="0"/>
                    </a:p>
                    <a:p>
                      <a:pPr algn="ctr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900" dirty="0"/>
                        <a:t>Dinero disponible en tu cuenta de </a:t>
                      </a:r>
                      <a:r>
                        <a:rPr lang="es-MX" sz="900" dirty="0" err="1"/>
                        <a:t>MercadoPago</a:t>
                      </a:r>
                      <a:endParaRPr lang="es-MX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102" marR="86102" marT="86102" marB="861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/>
                        <a:t>Se transferirá al instante a la cuenta del vendedor.</a:t>
                      </a:r>
                      <a:endParaRPr lang="es-MX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102" marR="86102" marT="86102" marB="861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/>
                        <a:t>1 pago</a:t>
                      </a:r>
                      <a:endParaRPr lang="es-MX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102" marR="86102" marT="86102" marB="86102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/>
                        <a:t>Acreditación inmediata</a:t>
                      </a:r>
                      <a:endParaRPr lang="es-MX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102" marR="86102" marT="86102" marB="86102" anchor="ctr"/>
                </a:tc>
              </a:tr>
            </a:tbl>
          </a:graphicData>
        </a:graphic>
      </p:graphicFrame>
      <p:pic>
        <p:nvPicPr>
          <p:cNvPr id="1026" name="Imagen 5" descr="http://static.mlstatic.com/org-img/FAQS/assets/ban-bana-sant_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84576"/>
            <a:ext cx="1323975" cy="228600"/>
          </a:xfrm>
          <a:prstGeom prst="rect">
            <a:avLst/>
          </a:prstGeom>
          <a:noFill/>
        </p:spPr>
      </p:pic>
      <p:pic>
        <p:nvPicPr>
          <p:cNvPr id="1025" name="Imagen 6" descr="https://www.mercadopago.com/org-img/MP3/logomp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5392062"/>
            <a:ext cx="903734" cy="197178"/>
          </a:xfrm>
          <a:prstGeom prst="rect">
            <a:avLst/>
          </a:prstGeom>
          <a:noFill/>
        </p:spPr>
      </p:pic>
      <p:pic>
        <p:nvPicPr>
          <p:cNvPr id="11" name="10 Imagen" descr="https://www.mercadopago.com/org-img/MP3/img_faqs/medios_tc_mex_mensualidades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103123"/>
            <a:ext cx="7524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https://www.mercadopago.com/org-img/MP3/img_faqs/medios_td_mex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3075045"/>
            <a:ext cx="676846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 descr="http://static.mlstatic.com/org-img/FAQS/assets/oxxo_logo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3651109"/>
            <a:ext cx="288032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Imagen" descr="http://static.mlstatic.com/org-img/FAQS/assets/ban-bana-sant-tele_logo.gif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4299250"/>
            <a:ext cx="988690" cy="13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345827"/>
            <a:ext cx="8308032" cy="5819477"/>
          </a:xfrm>
        </p:spPr>
        <p:txBody>
          <a:bodyPr>
            <a:normAutofit lnSpcReduction="10000"/>
          </a:bodyPr>
          <a:lstStyle/>
          <a:p>
            <a:pPr fontAlgn="base">
              <a:buNone/>
            </a:pPr>
            <a:r>
              <a:rPr lang="es-MX" b="1" dirty="0" smtClean="0"/>
              <a:t>¿Cómo coordino la entrega</a:t>
            </a:r>
            <a:r>
              <a:rPr lang="es-MX" b="1" dirty="0" smtClean="0"/>
              <a:t>?</a:t>
            </a:r>
          </a:p>
          <a:p>
            <a:pPr fontAlgn="base">
              <a:buNone/>
            </a:pPr>
            <a:endParaRPr lang="es-MX" sz="900" b="1" dirty="0" smtClean="0"/>
          </a:p>
          <a:p>
            <a:pPr fontAlgn="base"/>
            <a:r>
              <a:rPr lang="es-MX" b="1" dirty="0" smtClean="0"/>
              <a:t>Entrega </a:t>
            </a:r>
            <a:r>
              <a:rPr lang="es-MX" b="1" dirty="0" smtClean="0"/>
              <a:t>personal</a:t>
            </a:r>
            <a:endParaRPr lang="es-MX" dirty="0" smtClean="0"/>
          </a:p>
          <a:p>
            <a:pPr fontAlgn="base">
              <a:buNone/>
            </a:pPr>
            <a:r>
              <a:rPr lang="es-MX" dirty="0" smtClean="0"/>
              <a:t>Encuéntrate con el vendedor en un lugar concurrido y revisa el producto para confirmar que es exactamente lo que compraste.</a:t>
            </a:r>
          </a:p>
          <a:p>
            <a:pPr fontAlgn="base"/>
            <a:r>
              <a:rPr lang="es-MX" b="1" dirty="0" smtClean="0"/>
              <a:t>Envío</a:t>
            </a:r>
            <a:endParaRPr lang="es-MX" dirty="0" smtClean="0"/>
          </a:p>
          <a:p>
            <a:pPr fontAlgn="base">
              <a:buNone/>
            </a:pPr>
            <a:r>
              <a:rPr lang="es-MX" dirty="0" smtClean="0"/>
              <a:t>Si eliges que te lo envíen, contacta al vendedor para coordinar la fecha de entrega. Si es por correo, pídele un código de seguimiento para poder acompañar el envío.</a:t>
            </a:r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5603453"/>
          </a:xfrm>
        </p:spPr>
        <p:txBody>
          <a:bodyPr/>
          <a:lstStyle/>
          <a:p>
            <a:pPr fontAlgn="base">
              <a:buNone/>
            </a:pPr>
            <a:r>
              <a:rPr lang="es-MX" b="1" dirty="0" smtClean="0">
                <a:latin typeface="Book Antiqua" panose="02040602050305030304" pitchFamily="18" charset="0"/>
              </a:rPr>
              <a:t>¡Compra tranquilo</a:t>
            </a:r>
            <a:r>
              <a:rPr lang="es-MX" b="1" dirty="0" smtClean="0">
                <a:latin typeface="Book Antiqua" panose="02040602050305030304" pitchFamily="18" charset="0"/>
              </a:rPr>
              <a:t>!</a:t>
            </a:r>
          </a:p>
          <a:p>
            <a:pPr fontAlgn="base">
              <a:buNone/>
            </a:pPr>
            <a:endParaRPr lang="es-MX" dirty="0" smtClean="0">
              <a:latin typeface="Book Antiqua" panose="02040602050305030304" pitchFamily="18" charset="0"/>
            </a:endParaRPr>
          </a:p>
          <a:p>
            <a:pPr fontAlgn="base"/>
            <a:r>
              <a:rPr lang="es-MX" dirty="0" smtClean="0">
                <a:latin typeface="Book Antiqua" panose="02040602050305030304" pitchFamily="18" charset="0"/>
              </a:rPr>
              <a:t>Tenemos un PROGRAMA DE PROTECCION AL COMPRADOR para cuidar tus compras. Por eso, en caso de que tengas algún problema CONTACTANOS y te ayudaremos a resolverlo.</a:t>
            </a:r>
          </a:p>
          <a:p>
            <a:endParaRPr lang="es-MX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38200"/>
          </a:xfrm>
        </p:spPr>
        <p:txBody>
          <a:bodyPr/>
          <a:lstStyle/>
          <a:p>
            <a:pPr algn="ctr"/>
            <a:r>
              <a:rPr lang="es-MX" dirty="0" smtClean="0"/>
              <a:t>SEGUNDA MANO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908720"/>
            <a:ext cx="8686800" cy="1370782"/>
          </a:xfrm>
        </p:spPr>
        <p:txBody>
          <a:bodyPr>
            <a:normAutofit/>
          </a:bodyPr>
          <a:lstStyle/>
          <a:p>
            <a:r>
              <a:rPr lang="es-MX" dirty="0" smtClean="0"/>
              <a:t>Como 1° Paso entraras a la pagina de segunda </a:t>
            </a:r>
            <a:r>
              <a:rPr lang="es-MX" dirty="0" smtClean="0"/>
              <a:t>mano</a:t>
            </a:r>
            <a:endParaRPr lang="es-MX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7128792" cy="40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Flecha derecha"/>
          <p:cNvSpPr/>
          <p:nvPr/>
        </p:nvSpPr>
        <p:spPr>
          <a:xfrm rot="10800000">
            <a:off x="3869922" y="4286625"/>
            <a:ext cx="1332148" cy="31391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Elipse"/>
          <p:cNvSpPr/>
          <p:nvPr/>
        </p:nvSpPr>
        <p:spPr>
          <a:xfrm>
            <a:off x="1403648" y="4077072"/>
            <a:ext cx="2340259" cy="733022"/>
          </a:xfrm>
          <a:prstGeom prst="ellipse">
            <a:avLst/>
          </a:prstGeom>
          <a:noFill/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404664"/>
            <a:ext cx="8686800" cy="792088"/>
          </a:xfrm>
        </p:spPr>
        <p:txBody>
          <a:bodyPr/>
          <a:lstStyle/>
          <a:p>
            <a:r>
              <a:rPr lang="es-MX" dirty="0"/>
              <a:t>2° seleccionaras un estado </a:t>
            </a:r>
          </a:p>
          <a:p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88" y="1412776"/>
            <a:ext cx="7889532" cy="443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Flecha derecha"/>
          <p:cNvSpPr/>
          <p:nvPr/>
        </p:nvSpPr>
        <p:spPr>
          <a:xfrm rot="10800000">
            <a:off x="6732241" y="4339219"/>
            <a:ext cx="1332148" cy="31391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Elipse"/>
          <p:cNvSpPr/>
          <p:nvPr/>
        </p:nvSpPr>
        <p:spPr>
          <a:xfrm>
            <a:off x="3599893" y="4509120"/>
            <a:ext cx="1116123" cy="330507"/>
          </a:xfrm>
          <a:prstGeom prst="ellipse">
            <a:avLst/>
          </a:prstGeom>
          <a:noFill/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39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404664"/>
            <a:ext cx="8686800" cy="792088"/>
          </a:xfrm>
        </p:spPr>
        <p:txBody>
          <a:bodyPr>
            <a:normAutofit fontScale="85000" lnSpcReduction="20000"/>
          </a:bodyPr>
          <a:lstStyle/>
          <a:p>
            <a:r>
              <a:rPr lang="es-MX" dirty="0"/>
              <a:t>3° </a:t>
            </a:r>
            <a:r>
              <a:rPr lang="es-MX" dirty="0" smtClean="0"/>
              <a:t>Colocaras </a:t>
            </a:r>
            <a:r>
              <a:rPr lang="es-MX" dirty="0"/>
              <a:t>que producto es el que quisieras adquirir y una categoría y presionas </a:t>
            </a:r>
            <a:r>
              <a:rPr lang="es-MX" dirty="0" smtClean="0"/>
              <a:t>buscar</a:t>
            </a:r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80" y="1556792"/>
            <a:ext cx="717229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Flecha derecha"/>
          <p:cNvSpPr/>
          <p:nvPr/>
        </p:nvSpPr>
        <p:spPr>
          <a:xfrm rot="10800000">
            <a:off x="7139897" y="2564901"/>
            <a:ext cx="1632957" cy="58242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Elipse"/>
          <p:cNvSpPr/>
          <p:nvPr/>
        </p:nvSpPr>
        <p:spPr>
          <a:xfrm>
            <a:off x="1187624" y="2204863"/>
            <a:ext cx="5760640" cy="1152129"/>
          </a:xfrm>
          <a:prstGeom prst="ellipse">
            <a:avLst/>
          </a:prstGeom>
          <a:noFill/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007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404664"/>
            <a:ext cx="8686800" cy="792088"/>
          </a:xfrm>
        </p:spPr>
        <p:txBody>
          <a:bodyPr>
            <a:normAutofit fontScale="77500" lnSpcReduction="20000"/>
          </a:bodyPr>
          <a:lstStyle/>
          <a:p>
            <a:r>
              <a:rPr lang="es-MX" dirty="0"/>
              <a:t>4°Se desplegara una lista de todos productos publicados y tu escogerás el que mejor se acomode a tus necesidades.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7300374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Flecha derecha"/>
          <p:cNvSpPr/>
          <p:nvPr/>
        </p:nvSpPr>
        <p:spPr>
          <a:xfrm rot="16200000">
            <a:off x="3772282" y="5672615"/>
            <a:ext cx="1204619" cy="21280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007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118</TotalTime>
  <Words>392</Words>
  <Application>Microsoft Office PowerPoint</Application>
  <PresentationFormat>Presentación en pantalla (4:3)</PresentationFormat>
  <Paragraphs>59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Viajes</vt:lpstr>
      <vt:lpstr>COMO COMPRAR EN MERCADO LIBRE Y SEGUNDA MANO</vt:lpstr>
      <vt:lpstr>MERCADO LIBRE</vt:lpstr>
      <vt:lpstr>Presentación de PowerPoint</vt:lpstr>
      <vt:lpstr>Presentación de PowerPoint</vt:lpstr>
      <vt:lpstr>Presentación de PowerPoint</vt:lpstr>
      <vt:lpstr>SEGUNDA MANO</vt:lpstr>
      <vt:lpstr>Presentación de PowerPoint</vt:lpstr>
      <vt:lpstr>Presentación de PowerPoint</vt:lpstr>
      <vt:lpstr>Presentación de PowerPoint</vt:lpstr>
      <vt:lpstr>Presentación de PowerPoint</vt:lpstr>
      <vt:lpstr>GRACIAS POR SU ATENCION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Fernando</dc:creator>
  <cp:lastModifiedBy>eLmOsHa</cp:lastModifiedBy>
  <cp:revision>13</cp:revision>
  <dcterms:created xsi:type="dcterms:W3CDTF">2014-01-28T19:22:55Z</dcterms:created>
  <dcterms:modified xsi:type="dcterms:W3CDTF">2014-01-30T02:25:24Z</dcterms:modified>
</cp:coreProperties>
</file>