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68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11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90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30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5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759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446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05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249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0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96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BE02-0A9E-47CD-9965-96AC804F1F51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381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725353"/>
            <a:ext cx="8352928" cy="6086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División de Administración</a:t>
            </a:r>
            <a:b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</a:br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Diagrama de Importación y Exportación HONG KONG</a:t>
            </a: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9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                </a:t>
            </a:r>
            <a:endParaRPr lang="es-MX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24928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4" y="0"/>
            <a:ext cx="9087410" cy="6713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36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24928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b="1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4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PROCESO DE EXPOTAC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1"/>
            <a:ext cx="7848872" cy="576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34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</Words>
  <Application>Microsoft Office PowerPoint</Application>
  <PresentationFormat>Presentación en pantalla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7</cp:revision>
  <dcterms:created xsi:type="dcterms:W3CDTF">2014-02-10T15:41:47Z</dcterms:created>
  <dcterms:modified xsi:type="dcterms:W3CDTF">2014-02-18T20:17:07Z</dcterms:modified>
</cp:coreProperties>
</file>