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76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7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377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7217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638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805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6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94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71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66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104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10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725353"/>
            <a:ext cx="8352928" cy="5593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EU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5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0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9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92088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1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361019"/>
            <a:ext cx="8244408" cy="594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65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9</cp:revision>
  <dcterms:created xsi:type="dcterms:W3CDTF">2014-02-10T15:31:38Z</dcterms:created>
  <dcterms:modified xsi:type="dcterms:W3CDTF">2014-02-18T20:16:46Z</dcterms:modified>
</cp:coreProperties>
</file>