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61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0492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37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023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143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963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099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6022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581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942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97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52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964BC-AAA9-414A-B305-4C87080AC789}" type="datetimeFigureOut">
              <a:rPr lang="es-MX" smtClean="0"/>
              <a:t>18/02/2014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51B9-0F16-4DA0-B7C8-D0490F8621C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552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328002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lvl="3"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División de Administración</a:t>
            </a:r>
            <a:b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</a:br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Diagrama de Importación y Exportación CANADA</a:t>
            </a:r>
            <a:endParaRPr lang="es-E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endParaRPr lang="es-ES" sz="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 Antiqua" panose="02040602050305030304" pitchFamily="18" charset="0"/>
            </a:endParaRPr>
          </a:p>
          <a:p>
            <a:pPr algn="ctr"/>
            <a:r>
              <a:rPr lang="es-E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Alumna: I.  Sharazan Sandoval Espinoza</a:t>
            </a:r>
            <a:r>
              <a:rPr lang="es-MX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</a:t>
            </a:r>
            <a:endParaRPr lang="es-MX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349406"/>
            <a:ext cx="1275326" cy="1280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776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IMPORTACIÓN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5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59" y="296223"/>
            <a:ext cx="7856689" cy="586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43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2492896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EXPORTACIÓN</a:t>
            </a:r>
            <a:r>
              <a:rPr lang="es-MX" sz="8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8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02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LmOsHa\Desktop\merca\EU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48" y="370057"/>
            <a:ext cx="8388424" cy="6011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10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</Words>
  <Application>Microsoft Office PowerPoint</Application>
  <PresentationFormat>Presentación en pantalla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10</cp:revision>
  <dcterms:created xsi:type="dcterms:W3CDTF">2014-02-10T15:37:09Z</dcterms:created>
  <dcterms:modified xsi:type="dcterms:W3CDTF">2014-02-18T20:18:29Z</dcterms:modified>
</cp:coreProperties>
</file>