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753" autoAdjust="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70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5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418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98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11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89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01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044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98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534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12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548680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BRASIL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5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5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LmOsHa\Desktop\merca\GUATE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788"/>
          <a:stretch/>
        </p:blipFill>
        <p:spPr bwMode="auto">
          <a:xfrm>
            <a:off x="1475656" y="188640"/>
            <a:ext cx="619268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29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1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Como Exportar - CADIV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6441227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54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12</cp:revision>
  <dcterms:created xsi:type="dcterms:W3CDTF">2014-02-10T15:39:17Z</dcterms:created>
  <dcterms:modified xsi:type="dcterms:W3CDTF">2014-02-18T20:18:07Z</dcterms:modified>
</cp:coreProperties>
</file>