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405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527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406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541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92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457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0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4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736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234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609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280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476672"/>
            <a:ext cx="8352928" cy="608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GUATEMALA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5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53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04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LmOsHa\Desktop\merca\GUAT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2097"/>
            <a:ext cx="7272808" cy="672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44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44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image8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3080"/>
            <a:ext cx="7639173" cy="623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9214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7</cp:revision>
  <dcterms:created xsi:type="dcterms:W3CDTF">2014-02-10T15:40:32Z</dcterms:created>
  <dcterms:modified xsi:type="dcterms:W3CDTF">2014-02-18T20:17:53Z</dcterms:modified>
</cp:coreProperties>
</file>