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59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68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11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90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30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5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759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446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05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249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0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96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381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725353"/>
            <a:ext cx="8352928" cy="6086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División de Administración</a:t>
            </a:r>
            <a:b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</a:br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Diagrama de Importación y Exportación HONG KONG</a:t>
            </a: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9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                </a:t>
            </a:r>
            <a:endParaRPr lang="es-MX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24928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4" y="0"/>
            <a:ext cx="9087410" cy="6713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36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2681044"/>
            <a:ext cx="85689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EJEMPLIFICACIÓN</a:t>
            </a:r>
            <a:endParaRPr lang="es-MX" sz="6600" b="1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53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4.bp.blogspot.com/-Q03xqJhSwx0/UTVsfasvW9I/AAAAAAAABWY/FJ6SXn2yi3w/s1600/proceso-de-importacion-mex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77628"/>
            <a:ext cx="7834426" cy="5315668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04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24928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4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PROCESO DE EXPOTAC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1"/>
            <a:ext cx="7848872" cy="576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34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2681044"/>
            <a:ext cx="85689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EJEMPLIFICACIÓN</a:t>
            </a:r>
            <a:endParaRPr lang="es-MX" sz="6600" b="1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0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2.bp.blogspot.com/-HeOBmcrOjrg/UUTkChlju9I/AAAAAAAAAAU/OIyP75rxyHI/s1600/grafico+de+importac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7128792" cy="621484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47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11</Words>
  <Application>Microsoft Office PowerPoint</Application>
  <PresentationFormat>Presentación en pantalla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7</cp:revision>
  <dcterms:created xsi:type="dcterms:W3CDTF">2014-02-10T15:41:47Z</dcterms:created>
  <dcterms:modified xsi:type="dcterms:W3CDTF">2014-02-18T20:04:54Z</dcterms:modified>
</cp:coreProperties>
</file>