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  <p:sldId id="263" r:id="rId6"/>
    <p:sldId id="257" r:id="rId7"/>
    <p:sldId id="261" r:id="rId8"/>
    <p:sldId id="264" r:id="rId9"/>
    <p:sldId id="265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0492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37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023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143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9638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0990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02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5815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7942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797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523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5527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99592" y="328002"/>
            <a:ext cx="835292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UNIVERSIDAD TECNOLOGICA DE NEZAHUALCOYOTL</a:t>
            </a:r>
          </a:p>
          <a:p>
            <a:pPr lvl="3" algn="ctr"/>
            <a:endParaRPr lang="es-ES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lvl="3" algn="ctr"/>
            <a:endParaRPr lang="es-ES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División de Administración</a:t>
            </a:r>
            <a:b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Profesor: Ricardo Yebra Romero</a:t>
            </a: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MERCADOTECNIA</a:t>
            </a:r>
          </a:p>
          <a:p>
            <a:pPr algn="ctr"/>
            <a:endParaRPr lang="es-ES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1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Diagrama de Importación y Exportación CANADA</a:t>
            </a:r>
            <a:endParaRPr lang="es-E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9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9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Alumna: I.  Sharazan Sandoval Espinoza</a:t>
            </a:r>
            <a:r>
              <a:rPr lang="es-MX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</a:t>
            </a:r>
            <a:endParaRPr lang="es-MX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349406"/>
            <a:ext cx="1275326" cy="12804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3776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2492896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IMPORTACIÓN</a:t>
            </a:r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59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mOsHa\Desktop\merca\E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59" y="296223"/>
            <a:ext cx="7856689" cy="5869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443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288032" y="2492896"/>
            <a:ext cx="9468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MX" sz="7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EJEMPLIFICACION               </a:t>
            </a:r>
            <a:endParaRPr lang="es-MX" sz="7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1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ages04.olx-st.com/ui/11/51/93/1306521160_209724893_5-EXPORTACION-Y-IMPORTACION-DE-MERCANCIAS-A-CUALQUIER-PARTE-DEL-MUNDO-Y-TAMBIEN-EN-TODO-MEX-Servici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7776864" cy="5690764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044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2492896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EXPORTACIÓN</a:t>
            </a:r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02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mOsHa\Desktop\merca\EU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48" y="154033"/>
            <a:ext cx="8388424" cy="6011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810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288032" y="2492896"/>
            <a:ext cx="9468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MX" sz="7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EJEMPLIFICACION               </a:t>
            </a:r>
            <a:endParaRPr lang="es-MX" sz="7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32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1.bp.blogspot.com/_RHR8Qzx5-RI/TO2C6RdEqsI/AAAAAAAAABA/KNcCtWiKyTU/s1600/proceso+exportad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28652"/>
            <a:ext cx="7272808" cy="5852676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502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11</Words>
  <Application>Microsoft Office PowerPoint</Application>
  <PresentationFormat>Presentación en pantalla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eLmOsHa</dc:creator>
  <cp:lastModifiedBy>eLmOsHa</cp:lastModifiedBy>
  <cp:revision>8</cp:revision>
  <dcterms:created xsi:type="dcterms:W3CDTF">2014-02-10T15:37:09Z</dcterms:created>
  <dcterms:modified xsi:type="dcterms:W3CDTF">2014-02-18T20:04:05Z</dcterms:modified>
</cp:coreProperties>
</file>