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1" r:id="rId5"/>
    <p:sldId id="264" r:id="rId6"/>
    <p:sldId id="259" r:id="rId7"/>
    <p:sldId id="260" r:id="rId8"/>
    <p:sldId id="263" r:id="rId9"/>
    <p:sldId id="262" r:id="rId10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 varScale="1">
        <p:scale>
          <a:sx n="52" d="100"/>
          <a:sy n="52" d="100"/>
        </p:scale>
        <p:origin x="-102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76C4CD-26E6-424E-826C-B191D66C31DA}" type="datetimeFigureOut">
              <a:rPr lang="es-MX" smtClean="0"/>
              <a:t>18/02/2014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4F1995-6DA7-4D6A-BB36-609A679774F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787650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76C4CD-26E6-424E-826C-B191D66C31DA}" type="datetimeFigureOut">
              <a:rPr lang="es-MX" smtClean="0"/>
              <a:t>18/02/2014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4F1995-6DA7-4D6A-BB36-609A679774F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2007890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76C4CD-26E6-424E-826C-B191D66C31DA}" type="datetimeFigureOut">
              <a:rPr lang="es-MX" smtClean="0"/>
              <a:t>18/02/2014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4F1995-6DA7-4D6A-BB36-609A679774F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1137733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76C4CD-26E6-424E-826C-B191D66C31DA}" type="datetimeFigureOut">
              <a:rPr lang="es-MX" smtClean="0"/>
              <a:t>18/02/2014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4F1995-6DA7-4D6A-BB36-609A679774F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572170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76C4CD-26E6-424E-826C-B191D66C31DA}" type="datetimeFigureOut">
              <a:rPr lang="es-MX" smtClean="0"/>
              <a:t>18/02/2014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4F1995-6DA7-4D6A-BB36-609A679774F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6163859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76C4CD-26E6-424E-826C-B191D66C31DA}" type="datetimeFigureOut">
              <a:rPr lang="es-MX" smtClean="0"/>
              <a:t>18/02/2014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4F1995-6DA7-4D6A-BB36-609A679774F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6480544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76C4CD-26E6-424E-826C-B191D66C31DA}" type="datetimeFigureOut">
              <a:rPr lang="es-MX" smtClean="0"/>
              <a:t>18/02/2014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4F1995-6DA7-4D6A-BB36-609A679774F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2476745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76C4CD-26E6-424E-826C-B191D66C31DA}" type="datetimeFigureOut">
              <a:rPr lang="es-MX" smtClean="0"/>
              <a:t>18/02/2014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4F1995-6DA7-4D6A-BB36-609A679774F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8479406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76C4CD-26E6-424E-826C-B191D66C31DA}" type="datetimeFigureOut">
              <a:rPr lang="es-MX" smtClean="0"/>
              <a:t>18/02/2014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4F1995-6DA7-4D6A-BB36-609A679774F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6677106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76C4CD-26E6-424E-826C-B191D66C31DA}" type="datetimeFigureOut">
              <a:rPr lang="es-MX" smtClean="0"/>
              <a:t>18/02/2014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4F1995-6DA7-4D6A-BB36-609A679774F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46610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76C4CD-26E6-424E-826C-B191D66C31DA}" type="datetimeFigureOut">
              <a:rPr lang="es-MX" smtClean="0"/>
              <a:t>18/02/2014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4F1995-6DA7-4D6A-BB36-609A679774F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9210464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76C4CD-26E6-424E-826C-B191D66C31DA}" type="datetimeFigureOut">
              <a:rPr lang="es-MX" smtClean="0"/>
              <a:t>18/02/2014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4F1995-6DA7-4D6A-BB36-609A679774F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7751063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http://3.bp.blogspot.com/_zm3SWTZqyv0/SwDIOts-v7I/AAAAAAAAAEQ/nRgVS0tJyGs/s320/neza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5496" y="348372"/>
            <a:ext cx="1275326" cy="1280428"/>
          </a:xfrm>
          <a:prstGeom prst="rect">
            <a:avLst/>
          </a:prstGeom>
          <a:noFill/>
        </p:spPr>
      </p:pic>
      <p:sp>
        <p:nvSpPr>
          <p:cNvPr id="5" name="4 Rectángulo"/>
          <p:cNvSpPr/>
          <p:nvPr/>
        </p:nvSpPr>
        <p:spPr>
          <a:xfrm>
            <a:off x="683568" y="725353"/>
            <a:ext cx="8352928" cy="55938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 algn="ctr"/>
            <a:r>
              <a:rPr lang="es-ES" sz="38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ook Antiqua" panose="02040602050305030304" pitchFamily="18" charset="0"/>
              </a:rPr>
              <a:t>UNIVERSIDAD TECNOLOGICA DE NEZAHUALCOYOTL</a:t>
            </a:r>
          </a:p>
          <a:p>
            <a:pPr lvl="3" algn="ctr"/>
            <a:endParaRPr lang="es-ES" sz="100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Book Antiqua" panose="02040602050305030304" pitchFamily="18" charset="0"/>
            </a:endParaRPr>
          </a:p>
          <a:p>
            <a:pPr lvl="3" algn="ctr"/>
            <a:endParaRPr lang="es-ES" sz="100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Book Antiqua" panose="02040602050305030304" pitchFamily="18" charset="0"/>
            </a:endParaRPr>
          </a:p>
          <a:p>
            <a:pPr algn="ctr"/>
            <a:r>
              <a:rPr lang="es-ES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ook Antiqua" panose="02040602050305030304" pitchFamily="18" charset="0"/>
              </a:rPr>
              <a:t>División de Administración</a:t>
            </a:r>
            <a:br>
              <a:rPr lang="es-ES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ook Antiqua" panose="02040602050305030304" pitchFamily="18" charset="0"/>
              </a:rPr>
            </a:br>
            <a:r>
              <a:rPr lang="es-ES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ook Antiqua" panose="02040602050305030304" pitchFamily="18" charset="0"/>
              </a:rPr>
              <a:t>Ingeniería en Negocios</a:t>
            </a:r>
          </a:p>
          <a:p>
            <a:pPr algn="ctr"/>
            <a:endParaRPr lang="es-ES" sz="80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Book Antiqua" panose="02040602050305030304" pitchFamily="18" charset="0"/>
            </a:endParaRPr>
          </a:p>
          <a:p>
            <a:pPr algn="ctr"/>
            <a:endParaRPr lang="es-ES" sz="80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Book Antiqua" panose="02040602050305030304" pitchFamily="18" charset="0"/>
            </a:endParaRPr>
          </a:p>
          <a:p>
            <a:pPr algn="ctr"/>
            <a:r>
              <a:rPr lang="es-ES" sz="28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ook Antiqua" panose="02040602050305030304" pitchFamily="18" charset="0"/>
              </a:rPr>
              <a:t>Profesor: Ricardo Yebra Romero</a:t>
            </a:r>
          </a:p>
          <a:p>
            <a:pPr algn="ctr"/>
            <a:endParaRPr lang="es-ES" sz="80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Book Antiqua" panose="02040602050305030304" pitchFamily="18" charset="0"/>
            </a:endParaRPr>
          </a:p>
          <a:p>
            <a:pPr algn="ctr"/>
            <a:endParaRPr lang="es-ES" sz="80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Book Antiqua" panose="02040602050305030304" pitchFamily="18" charset="0"/>
            </a:endParaRPr>
          </a:p>
          <a:p>
            <a:pPr algn="ctr"/>
            <a:r>
              <a:rPr lang="es-ES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ook Antiqua" panose="02040602050305030304" pitchFamily="18" charset="0"/>
              </a:rPr>
              <a:t>MERCADOTECNIA</a:t>
            </a:r>
          </a:p>
          <a:p>
            <a:pPr algn="ctr"/>
            <a:endParaRPr lang="es-ES" sz="10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Book Antiqua" panose="02040602050305030304" pitchFamily="18" charset="0"/>
            </a:endParaRPr>
          </a:p>
          <a:p>
            <a:pPr algn="ctr"/>
            <a:r>
              <a:rPr lang="es-ES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ook Antiqua" panose="02040602050305030304" pitchFamily="18" charset="0"/>
              </a:rPr>
              <a:t>Diagrama de Importación y Exportación EU</a:t>
            </a:r>
            <a:endParaRPr lang="es-ES" sz="32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Book Antiqua" panose="02040602050305030304" pitchFamily="18" charset="0"/>
            </a:endParaRPr>
          </a:p>
          <a:p>
            <a:pPr algn="ctr"/>
            <a:endParaRPr lang="es-ES" sz="105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Book Antiqua" panose="02040602050305030304" pitchFamily="18" charset="0"/>
            </a:endParaRPr>
          </a:p>
          <a:p>
            <a:pPr algn="ctr"/>
            <a:endParaRPr lang="es-ES" sz="90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Book Antiqua" panose="02040602050305030304" pitchFamily="18" charset="0"/>
            </a:endParaRPr>
          </a:p>
          <a:p>
            <a:pPr algn="ctr"/>
            <a:r>
              <a:rPr lang="es-ES" sz="2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Alumna: I.  Sharazan Sandoval Espinoza</a:t>
            </a:r>
            <a:endParaRPr lang="es-MX" sz="24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r>
              <a:rPr lang="es-MX" sz="2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               </a:t>
            </a:r>
            <a:endParaRPr lang="es-MX" sz="20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830864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251520" y="2492896"/>
            <a:ext cx="8352928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 algn="ctr"/>
            <a:r>
              <a:rPr lang="es-MX" sz="8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ook Antiqua" panose="02040602050305030304" pitchFamily="18" charset="0"/>
              </a:rPr>
              <a:t>IMPORTACIÓN</a:t>
            </a:r>
            <a:r>
              <a:rPr lang="es-MX" sz="8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              </a:t>
            </a:r>
            <a:endParaRPr lang="es-MX" sz="80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039997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eLmOsHa\Desktop\merca\EU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188640"/>
            <a:ext cx="7920880" cy="59406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181813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Rectángulo"/>
          <p:cNvSpPr/>
          <p:nvPr/>
        </p:nvSpPr>
        <p:spPr>
          <a:xfrm>
            <a:off x="-288032" y="2492896"/>
            <a:ext cx="946854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/>
            <a:r>
              <a:rPr lang="es-MX" sz="7200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ook Antiqua" panose="02040602050305030304" pitchFamily="18" charset="0"/>
                <a:cs typeface="Arial" pitchFamily="34" charset="0"/>
              </a:rPr>
              <a:t>EJEMPLIFICACION               </a:t>
            </a:r>
            <a:endParaRPr lang="es-MX" sz="7200" b="1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Book Antiqua" panose="02040602050305030304" pitchFamily="18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87987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ttp://images04.olx-st.com/ui/11/51/93/1306521160_209724893_5-EXPORTACION-Y-IMPORTACION-DE-MERCANCIAS-A-CUALQUIER-PARTE-DEL-MUNDO-Y-TAMBIEN-EN-TODO-MEX-Servicio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548680"/>
            <a:ext cx="7776864" cy="5690764"/>
          </a:xfrm>
          <a:prstGeom prst="rect">
            <a:avLst/>
          </a:prstGeom>
          <a:noFill/>
          <a:effectLst>
            <a:softEdge rad="63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608513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251520" y="2492896"/>
            <a:ext cx="8352928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 algn="ctr"/>
            <a:r>
              <a:rPr lang="es-MX" sz="8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ook Antiqua" panose="02040602050305030304" pitchFamily="18" charset="0"/>
              </a:rPr>
              <a:t>EXPORTACIÓN</a:t>
            </a:r>
            <a:r>
              <a:rPr lang="es-MX" sz="8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              </a:t>
            </a:r>
            <a:endParaRPr lang="es-MX" sz="80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07933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eLmOsHa\Desktop\merca\EU5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2048" y="361019"/>
            <a:ext cx="8244408" cy="59483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756508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Rectángulo"/>
          <p:cNvSpPr/>
          <p:nvPr/>
        </p:nvSpPr>
        <p:spPr>
          <a:xfrm>
            <a:off x="-288032" y="2492896"/>
            <a:ext cx="946854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/>
            <a:r>
              <a:rPr lang="es-MX" sz="7200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ook Antiqua" panose="02040602050305030304" pitchFamily="18" charset="0"/>
                <a:cs typeface="Arial" pitchFamily="34" charset="0"/>
              </a:rPr>
              <a:t>EJEMPLIFICACION               </a:t>
            </a:r>
            <a:endParaRPr lang="es-MX" sz="7200" b="1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Book Antiqua" panose="02040602050305030304" pitchFamily="18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597427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://1.bp.blogspot.com/_RHR8Qzx5-RI/TO2C6RdEqsI/AAAAAAAAABA/KNcCtWiKyTU/s1600/proceso+exportador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528652"/>
            <a:ext cx="7272808" cy="5852676"/>
          </a:xfrm>
          <a:prstGeom prst="rect">
            <a:avLst/>
          </a:prstGeom>
          <a:noFill/>
          <a:effectLst>
            <a:softEdge rad="1270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138182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</TotalTime>
  <Words>11</Words>
  <Application>Microsoft Office PowerPoint</Application>
  <PresentationFormat>Presentación en pantalla (4:3)</PresentationFormat>
  <Paragraphs>20</Paragraphs>
  <Slides>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0" baseType="lpstr"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eLmOsHa</dc:creator>
  <cp:lastModifiedBy>eLmOsHa</cp:lastModifiedBy>
  <cp:revision>8</cp:revision>
  <dcterms:created xsi:type="dcterms:W3CDTF">2014-02-10T15:31:38Z</dcterms:created>
  <dcterms:modified xsi:type="dcterms:W3CDTF">2014-02-18T20:03:51Z</dcterms:modified>
</cp:coreProperties>
</file>