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63" r:id="rId6"/>
    <p:sldId id="259" r:id="rId7"/>
    <p:sldId id="258" r:id="rId8"/>
    <p:sldId id="261" r:id="rId9"/>
    <p:sldId id="264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753" autoAdjust="0"/>
  </p:normalViewPr>
  <p:slideViewPr>
    <p:cSldViewPr>
      <p:cViewPr varScale="1">
        <p:scale>
          <a:sx n="52" d="100"/>
          <a:sy n="5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5703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358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4185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3985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2117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3896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8539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9016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0440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7989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05343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6F708-E31B-4035-84AE-783CD5A0C7B7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1268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3.bp.blogspot.com/_zm3SWTZqyv0/SwDIOts-v7I/AAAAAAAAAEQ/nRgVS0tJyGs/s320/neza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6" y="348372"/>
            <a:ext cx="1275326" cy="1280428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683568" y="548680"/>
            <a:ext cx="8352928" cy="60862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ES" sz="3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UNIVERSIDAD TECNOLOGICA DE NEZAHUALCOYOTL</a:t>
            </a:r>
          </a:p>
          <a:p>
            <a:pPr lvl="3"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lvl="3"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División de Administración</a:t>
            </a:r>
            <a:b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</a:br>
            <a: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Ingeniería en Negocios</a:t>
            </a:r>
          </a:p>
          <a:p>
            <a:pPr algn="ctr"/>
            <a:endParaRPr lang="es-ES" sz="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endParaRPr lang="es-ES" sz="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es-ES" sz="28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Profesor: Ricardo Yebra Romero</a:t>
            </a:r>
          </a:p>
          <a:p>
            <a:pPr algn="ctr"/>
            <a:endParaRPr lang="es-ES" sz="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endParaRPr lang="es-ES" sz="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MERCADOTECNIA</a:t>
            </a:r>
          </a:p>
          <a:p>
            <a:pPr algn="ctr"/>
            <a:endParaRPr lang="es-ES" sz="1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Diagrama de Importación y Exportación CHINA</a:t>
            </a:r>
            <a:endParaRPr lang="es-ES" sz="32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endParaRPr lang="es-ES" sz="105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endParaRPr lang="es-ES" sz="9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es-E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Alumna: I.  Sharazan Sandoval Espinoza</a:t>
            </a:r>
            <a:endParaRPr lang="es-MX" sz="2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  </a:t>
            </a:r>
            <a:endParaRPr lang="es-MX" sz="2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54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2492896"/>
            <a:ext cx="88204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8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IMPORTACIÓN</a:t>
            </a:r>
            <a:r>
              <a:rPr lang="es-MX" sz="8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8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32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eLmOsHa\Desktop\merca\GUATE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788"/>
          <a:stretch/>
        </p:blipFill>
        <p:spPr bwMode="auto">
          <a:xfrm>
            <a:off x="1475656" y="188640"/>
            <a:ext cx="6192688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029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-288032" y="2492896"/>
            <a:ext cx="94685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s-MX" sz="7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  <a:cs typeface="Arial" pitchFamily="34" charset="0"/>
              </a:rPr>
              <a:t>EJEMPLIFICACION               </a:t>
            </a:r>
            <a:endParaRPr lang="es-MX" sz="72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56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4.bp.blogspot.com/_5LW-PrIvmqk/RsY4ED2LONI/AAAAAAAAAAU/t74IW1MAF3M/S700/PROCE+IM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520753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183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3528" y="2492896"/>
            <a:ext cx="84969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8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EXPORTACIÓN</a:t>
            </a:r>
            <a:r>
              <a:rPr lang="es-MX" sz="8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8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1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LmOsHa\Desktop\Como Exportar - CADIV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04664"/>
            <a:ext cx="6441227" cy="5976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454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-288032" y="2492896"/>
            <a:ext cx="94685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s-MX" sz="7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  <a:cs typeface="Arial" pitchFamily="34" charset="0"/>
              </a:rPr>
              <a:t>EJEMPLIFICACION               </a:t>
            </a:r>
            <a:endParaRPr lang="es-MX" sz="72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90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eru.smetoolkit.org/peru/es/file/content/2133/es/z43376_33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8736200" cy="612068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245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11</Words>
  <Application>Microsoft Office PowerPoint</Application>
  <PresentationFormat>Presentación en pantalla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eLmOsHa</dc:creator>
  <cp:lastModifiedBy>eLmOsHa</cp:lastModifiedBy>
  <cp:revision>13</cp:revision>
  <dcterms:created xsi:type="dcterms:W3CDTF">2014-02-10T15:39:17Z</dcterms:created>
  <dcterms:modified xsi:type="dcterms:W3CDTF">2014-02-18T20:15:31Z</dcterms:modified>
</cp:coreProperties>
</file>