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4" r:id="rId6"/>
    <p:sldId id="259" r:id="rId7"/>
    <p:sldId id="258" r:id="rId8"/>
    <p:sldId id="262" r:id="rId9"/>
    <p:sldId id="263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4052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527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4062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541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692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4578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03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14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736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2341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6094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2686E-3793-45D5-A40F-D1884B1732F0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99B19-27CE-4B8B-9731-DABE684310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2807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348372"/>
            <a:ext cx="1275326" cy="1280428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683568" y="476672"/>
            <a:ext cx="8352928" cy="60862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UNIVERSIDAD TECNOLOGICA DE NEZAHUALCOYOTL</a:t>
            </a:r>
          </a:p>
          <a:p>
            <a:pPr lvl="3" algn="ctr"/>
            <a:endParaRPr lang="es-ES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lvl="3" algn="ctr"/>
            <a:endParaRPr lang="es-ES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División de Administración</a:t>
            </a:r>
            <a:b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Profesor: Ricardo Yebra Romero</a:t>
            </a: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MERCADOTECNIA</a:t>
            </a:r>
          </a:p>
          <a:p>
            <a:pPr algn="ctr"/>
            <a:endParaRPr lang="es-ES" sz="1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Diagrama de Importación y Exportación </a:t>
            </a:r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ALEMANIA</a:t>
            </a:r>
            <a:endParaRPr lang="es-E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105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9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Alumna: I.  Sharazan Sandoval Espinoza</a:t>
            </a:r>
            <a:endParaRPr lang="es-MX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MX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</a:t>
            </a:r>
            <a:endParaRPr lang="es-MX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534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2492896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IMPORTACIÓN</a:t>
            </a:r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604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eLmOsHa\Desktop\merca\GUAT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2097"/>
            <a:ext cx="7272808" cy="6721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6444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288032" y="2492896"/>
            <a:ext cx="9468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MX" sz="7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EJEMPLIFICACION               </a:t>
            </a:r>
            <a:endParaRPr lang="es-MX" sz="7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619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mnlogisticsperu.com/img/procesos/importacion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952"/>
          <a:stretch/>
        </p:blipFill>
        <p:spPr bwMode="auto">
          <a:xfrm>
            <a:off x="539552" y="692696"/>
            <a:ext cx="8047338" cy="532859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631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2492896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EXPORTACIÓN</a:t>
            </a:r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244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mOsHa\Desktop\image87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3080"/>
            <a:ext cx="7639173" cy="623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7921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288032" y="2492896"/>
            <a:ext cx="9468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MX" sz="7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EJEMPLIFICACION               </a:t>
            </a:r>
            <a:endParaRPr lang="es-MX" sz="7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646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nlogisticsperu.com/img/procesos/exportacion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796"/>
          <a:stretch/>
        </p:blipFill>
        <p:spPr bwMode="auto">
          <a:xfrm>
            <a:off x="755576" y="620688"/>
            <a:ext cx="7672615" cy="5472608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58237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11</Words>
  <Application>Microsoft Office PowerPoint</Application>
  <PresentationFormat>Presentación en pantalla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eLmOsHa</dc:creator>
  <cp:lastModifiedBy>eLmOsHa</cp:lastModifiedBy>
  <cp:revision>8</cp:revision>
  <dcterms:created xsi:type="dcterms:W3CDTF">2014-02-10T15:40:32Z</dcterms:created>
  <dcterms:modified xsi:type="dcterms:W3CDTF">2014-02-18T20:13:37Z</dcterms:modified>
</cp:coreProperties>
</file>