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0" r:id="rId5"/>
    <p:sldId id="262" r:id="rId6"/>
    <p:sldId id="265" r:id="rId7"/>
    <p:sldId id="266" r:id="rId8"/>
    <p:sldId id="259" r:id="rId9"/>
    <p:sldId id="263" r:id="rId10"/>
    <p:sldId id="258" r:id="rId11"/>
    <p:sldId id="267" r:id="rId12"/>
    <p:sldId id="268" r:id="rId13"/>
    <p:sldId id="269" r:id="rId14"/>
    <p:sldId id="261" r:id="rId15"/>
    <p:sldId id="264" r:id="rId16"/>
    <p:sldId id="271" r:id="rId17"/>
    <p:sldId id="272" r:id="rId18"/>
    <p:sldId id="273" r:id="rId19"/>
    <p:sldId id="275" r:id="rId20"/>
    <p:sldId id="276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753" autoAdjust="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70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5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418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98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11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89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01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044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98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534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6F708-E31B-4035-84AE-783CD5A0C7B7}" type="datetimeFigureOut">
              <a:rPr lang="es-MX" smtClean="0"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12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804" y="260648"/>
            <a:ext cx="1504868" cy="151088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925695" y="496144"/>
            <a:ext cx="847084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7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UNIVERSIDAD TECNOLOGICA DE NEZAHUALCOYOTL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88997" y="1670749"/>
            <a:ext cx="8159467" cy="471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ctr"/>
            <a:endParaRPr lang="es-ES" sz="11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División de Administración</a:t>
            </a:r>
            <a:b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1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EMPRESAS DE TELA PLASTICA</a:t>
            </a:r>
            <a:endParaRPr lang="es-E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Alumna: I.  Sharazan Sandoval Espinoza</a:t>
            </a:r>
          </a:p>
        </p:txBody>
      </p:sp>
    </p:spTree>
    <p:extLst>
      <p:ext uri="{BB962C8B-B14F-4D97-AF65-F5344CB8AC3E}">
        <p14:creationId xmlns:p14="http://schemas.microsoft.com/office/powerpoint/2010/main" val="22365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137154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Marcas</a:t>
            </a:r>
          </a:p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procedentes de: Canadá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4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indSto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692695"/>
            <a:ext cx="2664297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275856" y="598036"/>
            <a:ext cx="53285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err="1">
                <a:latin typeface="Book Antiqua" panose="02040602050305030304" pitchFamily="18" charset="0"/>
              </a:rPr>
              <a:t>WindStopper</a:t>
            </a:r>
            <a:r>
              <a:rPr lang="es-MX" sz="2400" dirty="0">
                <a:latin typeface="Book Antiqua" panose="02040602050305030304" pitchFamily="18" charset="0"/>
              </a:rPr>
              <a:t> no es propiamente una marca, sino que se trata de una membrana exclusiva que se utiliza en prendas textiles y en accesorios. Esta membrana, como su nombre indica, impide que el viento penetre en la tela, mientras la humedad es transportada hacia fuera del tejido.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57808" y="3717032"/>
            <a:ext cx="80466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Por tanto se caracteriza por su resistencia total al viento, protegiendo el cuerpo de los efectos del viento y el clima, y además con una gran transpirabilidad, de manera que evita el sobrecalentamiento y permite la transpiración de la humedad. Además las prendas fabricadas con esta membrana son resistentes al agua.</a:t>
            </a:r>
          </a:p>
        </p:txBody>
      </p:sp>
    </p:spTree>
    <p:extLst>
      <p:ext uri="{BB962C8B-B14F-4D97-AF65-F5344CB8AC3E}">
        <p14:creationId xmlns:p14="http://schemas.microsoft.com/office/powerpoint/2010/main" val="41117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686301"/>
            <a:ext cx="47525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La empresa encargada de la fabricación de esta membrana es WL Gore &amp; </a:t>
            </a:r>
            <a:r>
              <a:rPr lang="es-MX" sz="2400" dirty="0" err="1"/>
              <a:t>Associates</a:t>
            </a:r>
            <a:r>
              <a:rPr lang="es-MX" sz="2400" dirty="0"/>
              <a:t>, una compañía </a:t>
            </a:r>
            <a:r>
              <a:rPr lang="es-MX" sz="2400" dirty="0" smtClean="0"/>
              <a:t>canadiense </a:t>
            </a:r>
            <a:r>
              <a:rPr lang="es-MX" sz="2400" dirty="0"/>
              <a:t>fundada en el año 1958 por Bill y </a:t>
            </a:r>
            <a:r>
              <a:rPr lang="es-MX" sz="2400" dirty="0" err="1"/>
              <a:t>Vieve</a:t>
            </a:r>
            <a:r>
              <a:rPr lang="es-MX" sz="2400" dirty="0"/>
              <a:t> Gore. Aunque en un principio la compañía se dedicaba a fabricar productos electrónicos, con el descubrimiento en 1969 de un nuevo polímero, el </a:t>
            </a:r>
            <a:r>
              <a:rPr lang="es-MX" sz="2400" dirty="0" err="1"/>
              <a:t>politetrafluoroetileno</a:t>
            </a:r>
            <a:r>
              <a:rPr lang="es-MX" sz="2400" dirty="0"/>
              <a:t> expandido, empezó a fabricar productos de tecnología avanzada destinados a la electrónica, la industria, los tejidos y los mercados médicos.</a:t>
            </a:r>
          </a:p>
        </p:txBody>
      </p:sp>
      <p:pic>
        <p:nvPicPr>
          <p:cNvPr id="11266" name="Picture 2" descr="http://3.bp.blogspot.com/_28Fnl-ttYyc/S_7cpnOk26I/AAAAAAAAAHA/ayD7FWxxPRs/s1600/68935618_2-SPORTIFS-ROPA-DEPORTIVA-EN-SUPPLEX-Y-LICRA-ALGODON-Bogota%255B1%255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608494"/>
            <a:ext cx="3293740" cy="548480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01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067944" y="760636"/>
            <a:ext cx="4824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latin typeface="Book Antiqua" panose="02040602050305030304" pitchFamily="18" charset="0"/>
              </a:rPr>
              <a:t>En el pasado artículo dedicado a </a:t>
            </a:r>
            <a:r>
              <a:rPr lang="es-ES_tradnl" sz="2400" dirty="0" err="1">
                <a:latin typeface="Book Antiqua" panose="02040602050305030304" pitchFamily="18" charset="0"/>
              </a:rPr>
              <a:t>Mizuno</a:t>
            </a:r>
            <a:r>
              <a:rPr lang="es-ES_tradnl" sz="2400" dirty="0">
                <a:latin typeface="Book Antiqua" panose="02040602050305030304" pitchFamily="18" charset="0"/>
              </a:rPr>
              <a:t> hicimos un repaso por la historia de la marca y el calzado que produce, haciendo mención a la tecnología utilizada a la hora de su confección. </a:t>
            </a:r>
            <a:endParaRPr lang="es-MX" sz="2400" dirty="0">
              <a:latin typeface="Book Antiqua" panose="02040602050305030304" pitchFamily="18" charset="0"/>
            </a:endParaRPr>
          </a:p>
        </p:txBody>
      </p:sp>
      <p:pic>
        <p:nvPicPr>
          <p:cNvPr id="12290" name="Picture 2" descr="Mizu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82741"/>
            <a:ext cx="3384376" cy="217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51520" y="3212976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Pues bien, en este artículo vamos a hablar de las prendas textiles que fabrica la compañía y de la tecnología que utiliza en estos artículos, así como de otros productos.</a:t>
            </a:r>
          </a:p>
          <a:p>
            <a:r>
              <a:rPr lang="es-MX" sz="2400" dirty="0">
                <a:latin typeface="Book Antiqua" panose="02040602050305030304" pitchFamily="18" charset="0"/>
              </a:rPr>
              <a:t>Como ya dijimos, </a:t>
            </a:r>
            <a:r>
              <a:rPr lang="es-MX" sz="2400" dirty="0" err="1">
                <a:latin typeface="Book Antiqua" panose="02040602050305030304" pitchFamily="18" charset="0"/>
              </a:rPr>
              <a:t>Mizuno</a:t>
            </a:r>
            <a:r>
              <a:rPr lang="es-MX" sz="2400" dirty="0">
                <a:latin typeface="Book Antiqua" panose="02040602050305030304" pitchFamily="18" charset="0"/>
              </a:rPr>
              <a:t> fabrica sus productos para diversos deportes tales como el </a:t>
            </a:r>
            <a:r>
              <a:rPr lang="es-MX" sz="2400" dirty="0" err="1">
                <a:latin typeface="Book Antiqua" panose="02040602050305030304" pitchFamily="18" charset="0"/>
              </a:rPr>
              <a:t>running</a:t>
            </a:r>
            <a:r>
              <a:rPr lang="es-MX" sz="2400" dirty="0">
                <a:latin typeface="Book Antiqua" panose="02040602050305030304" pitchFamily="18" charset="0"/>
              </a:rPr>
              <a:t>, fútbol, voleibol, balonmano, golf y </a:t>
            </a:r>
            <a:r>
              <a:rPr lang="es-MX" sz="2400" dirty="0" err="1">
                <a:latin typeface="Book Antiqua" panose="02040602050305030304" pitchFamily="18" charset="0"/>
              </a:rPr>
              <a:t>walking</a:t>
            </a:r>
            <a:r>
              <a:rPr lang="es-MX" sz="2400" dirty="0">
                <a:latin typeface="Book Antiqua" panose="02040602050305030304" pitchFamily="18" charset="0"/>
              </a:rPr>
              <a:t>, entre otros, pero uno de sus deportes estrella es el </a:t>
            </a:r>
            <a:r>
              <a:rPr lang="es-MX" sz="2400" dirty="0" err="1">
                <a:latin typeface="Book Antiqua" panose="02040602050305030304" pitchFamily="18" charset="0"/>
              </a:rPr>
              <a:t>running</a:t>
            </a:r>
            <a:r>
              <a:rPr lang="es-MX" sz="2400" dirty="0">
                <a:latin typeface="Book Antiqua" panose="02040602050305030304" pitchFamily="18" charset="0"/>
              </a:rPr>
              <a:t>, pues para este deporte fabrica multitud de calzado, prendas textiles y accesorios.</a:t>
            </a:r>
            <a:endParaRPr lang="es-MX" sz="2400" dirty="0"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1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563888" y="476672"/>
            <a:ext cx="53285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>
                <a:latin typeface="Book Antiqua" panose="02040602050305030304" pitchFamily="18" charset="0"/>
              </a:rPr>
              <a:t>Entre las prendas dirigidas a este deporte podemos encontrar camisetas con y sin mangas, shorts, pantalones tipo malla, tops y chándales, pero con todo muy pensado para hacerte disfrutar de tus carreras. Tanto las prendas para hombre como para mujer cuentan con tres colecciones: Premium, Performance y Colección </a:t>
            </a:r>
            <a:r>
              <a:rPr lang="es-ES_tradnl" sz="2400" dirty="0" err="1">
                <a:latin typeface="Book Antiqua" panose="02040602050305030304" pitchFamily="18" charset="0"/>
              </a:rPr>
              <a:t>TeamDe</a:t>
            </a:r>
            <a:r>
              <a:rPr lang="es-ES_tradnl" sz="2400" dirty="0">
                <a:latin typeface="Book Antiqua" panose="02040602050305030304" pitchFamily="18" charset="0"/>
              </a:rPr>
              <a:t> las colecciones de ropa para mujeres podemos destacar las mallas Performance Long </a:t>
            </a:r>
            <a:r>
              <a:rPr lang="es-ES_tradnl" sz="2400" dirty="0" err="1">
                <a:latin typeface="Book Antiqua" panose="02040602050305030304" pitchFamily="18" charset="0"/>
              </a:rPr>
              <a:t>Tight</a:t>
            </a:r>
            <a:r>
              <a:rPr lang="es-ES_tradnl" sz="2400" dirty="0">
                <a:latin typeface="Book Antiqua" panose="02040602050305030304" pitchFamily="18" charset="0"/>
              </a:rPr>
              <a:t>, unas mallas que se adaptan a tu cuerpo y tus músculos perfectamente para que te muevas con comodidad y sin fricciones</a:t>
            </a:r>
            <a:endParaRPr lang="es-MX" sz="2400" dirty="0">
              <a:latin typeface="Book Antiqua" panose="02040602050305030304" pitchFamily="18" charset="0"/>
            </a:endParaRPr>
          </a:p>
        </p:txBody>
      </p:sp>
      <p:pic>
        <p:nvPicPr>
          <p:cNvPr id="13314" name="Picture 2" descr="http://t2.gstatic.com/images?q=tbn:ANd9GcSHQvnwkFBHMFz_J2zPNULrflOH7LfmhfHP-Fu3__7SITRkDMvk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90" y="773522"/>
            <a:ext cx="3171682" cy="54637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9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Quiksilver: Ropa y accesori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01" b="21320"/>
          <a:stretch/>
        </p:blipFill>
        <p:spPr bwMode="auto">
          <a:xfrm>
            <a:off x="2267744" y="233232"/>
            <a:ext cx="4824536" cy="115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39552" y="1412776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En el anterior artículo dedicado a </a:t>
            </a:r>
            <a:r>
              <a:rPr lang="es-MX" sz="2400" dirty="0" err="1">
                <a:latin typeface="Book Antiqua" panose="02040602050305030304" pitchFamily="18" charset="0"/>
              </a:rPr>
              <a:t>Quiksilver</a:t>
            </a:r>
            <a:r>
              <a:rPr lang="es-MX" sz="2400" dirty="0">
                <a:latin typeface="Book Antiqua" panose="02040602050305030304" pitchFamily="18" charset="0"/>
              </a:rPr>
              <a:t> estuvimos hablando de la historia y de su calzado, así que ahora es momento de repasar la ropa que fabrica y distribuye, así como los accesorios con los que cuenta esta compañía.</a:t>
            </a:r>
          </a:p>
          <a:p>
            <a:r>
              <a:rPr lang="es-MX" sz="2400" dirty="0" err="1">
                <a:latin typeface="Book Antiqua" panose="02040602050305030304" pitchFamily="18" charset="0"/>
              </a:rPr>
              <a:t>Quiksilver</a:t>
            </a:r>
            <a:r>
              <a:rPr lang="es-MX" sz="2400" dirty="0">
                <a:latin typeface="Book Antiqua" panose="02040602050305030304" pitchFamily="18" charset="0"/>
              </a:rPr>
              <a:t> es una marca especializada en diseñar y elaborar equipamiento, materiales y ropa para surfistas, </a:t>
            </a:r>
            <a:r>
              <a:rPr lang="es-MX" sz="2400" dirty="0" err="1">
                <a:latin typeface="Book Antiqua" panose="02040602050305030304" pitchFamily="18" charset="0"/>
              </a:rPr>
              <a:t>skaters</a:t>
            </a:r>
            <a:r>
              <a:rPr lang="es-MX" sz="2400" dirty="0">
                <a:latin typeface="Book Antiqua" panose="02040602050305030304" pitchFamily="18" charset="0"/>
              </a:rPr>
              <a:t> y </a:t>
            </a:r>
            <a:r>
              <a:rPr lang="es-MX" sz="2400" dirty="0" err="1">
                <a:latin typeface="Book Antiqua" panose="02040602050305030304" pitchFamily="18" charset="0"/>
              </a:rPr>
              <a:t>snowboarders</a:t>
            </a:r>
            <a:r>
              <a:rPr lang="es-MX" sz="2400" dirty="0">
                <a:latin typeface="Book Antiqua" panose="02040602050305030304" pitchFamily="18" charset="0"/>
              </a:rPr>
              <a:t>, pero además cuenta con diversas colecciones de ropa comercial. Hay que decir que, a pesar que en el año 1991 la compañía fundó </a:t>
            </a:r>
            <a:r>
              <a:rPr lang="es-MX" sz="2400" dirty="0" err="1">
                <a:latin typeface="Book Antiqua" panose="02040602050305030304" pitchFamily="18" charset="0"/>
              </a:rPr>
              <a:t>Roxy</a:t>
            </a:r>
            <a:r>
              <a:rPr lang="es-MX" sz="2400" dirty="0">
                <a:latin typeface="Book Antiqua" panose="02040602050305030304" pitchFamily="18" charset="0"/>
              </a:rPr>
              <a:t>, su marca dirigida a mujeres, </a:t>
            </a:r>
            <a:r>
              <a:rPr lang="es-MX" sz="2400" dirty="0" err="1" smtClean="0">
                <a:latin typeface="Book Antiqua" panose="02040602050305030304" pitchFamily="18" charset="0"/>
              </a:rPr>
              <a:t>Quiksilver</a:t>
            </a:r>
            <a:r>
              <a:rPr lang="es-MX" sz="2400" dirty="0" smtClean="0">
                <a:latin typeface="Book Antiqua" panose="02040602050305030304" pitchFamily="18" charset="0"/>
              </a:rPr>
              <a:t> una marca canadiense, </a:t>
            </a:r>
            <a:r>
              <a:rPr lang="es-MX" sz="2400" dirty="0">
                <a:latin typeface="Book Antiqua" panose="02040602050305030304" pitchFamily="18" charset="0"/>
              </a:rPr>
              <a:t>cuenta con varias colecciones de ropa  y accesorios dirigidas a mujeres, pero con menos artículos que las colecciones de hombres. También tiene colecciones para hombres y niños, desde los 3 meses hasta los 16 años.</a:t>
            </a:r>
            <a:endParaRPr lang="es-MX" sz="2400" dirty="0"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45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45088" y="795476"/>
            <a:ext cx="3888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Dentro de estas colecciones de moda de calle encontramos una amplia gama de camisetas, polos, sudaderas, camisas, tops, jerséis, cazadoras, pantalones, </a:t>
            </a:r>
            <a:r>
              <a:rPr lang="es-MX" sz="2400" dirty="0" err="1">
                <a:latin typeface="Book Antiqua" panose="02040602050305030304" pitchFamily="18" charset="0"/>
              </a:rPr>
              <a:t>jeans</a:t>
            </a:r>
            <a:r>
              <a:rPr lang="es-MX" sz="2400" dirty="0">
                <a:latin typeface="Book Antiqua" panose="02040602050305030304" pitchFamily="18" charset="0"/>
              </a:rPr>
              <a:t>, vestidos, faldas, shorts, bikinis, bañadores y ropa interior, entre </a:t>
            </a:r>
            <a:r>
              <a:rPr lang="es-MX" sz="2400" dirty="0" smtClean="0">
                <a:latin typeface="Book Antiqua" panose="02040602050305030304" pitchFamily="18" charset="0"/>
              </a:rPr>
              <a:t>otros.</a:t>
            </a:r>
            <a:endParaRPr lang="es-MX" sz="2400" dirty="0">
              <a:latin typeface="Book Antiqua" panose="02040602050305030304" pitchFamily="18" charset="0"/>
            </a:endParaRPr>
          </a:p>
        </p:txBody>
      </p:sp>
      <p:pic>
        <p:nvPicPr>
          <p:cNvPr id="15362" name="Picture 2" descr="http://media.yunait.com/o/25/252268/ficha_ropa-deportiva-joma-para-hombre-y-mujer-desde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7374"/>
            <a:ext cx="3888432" cy="372707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64088" y="4653136"/>
            <a:ext cx="8012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latin typeface="Book Antiqua" panose="02040602050305030304" pitchFamily="18" charset="0"/>
              </a:rPr>
              <a:t>Entre </a:t>
            </a:r>
            <a:r>
              <a:rPr lang="es-MX" sz="2400" dirty="0">
                <a:latin typeface="Book Antiqua" panose="02040602050305030304" pitchFamily="18" charset="0"/>
              </a:rPr>
              <a:t>todos estos productos podemos destacar la cazadora de hombre Yard, una cazadora de estilo militar, confortable y que combina perfectamente con cualquier prenda</a:t>
            </a:r>
          </a:p>
        </p:txBody>
      </p:sp>
    </p:spTree>
    <p:extLst>
      <p:ext uri="{BB962C8B-B14F-4D97-AF65-F5344CB8AC3E}">
        <p14:creationId xmlns:p14="http://schemas.microsoft.com/office/powerpoint/2010/main" val="148990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137154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Marcas</a:t>
            </a:r>
          </a:p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procedentes de: </a:t>
            </a:r>
            <a:r>
              <a:rPr lang="es-MX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Brasil</a:t>
            </a:r>
          </a:p>
        </p:txBody>
      </p:sp>
    </p:spTree>
    <p:extLst>
      <p:ext uri="{BB962C8B-B14F-4D97-AF65-F5344CB8AC3E}">
        <p14:creationId xmlns:p14="http://schemas.microsoft.com/office/powerpoint/2010/main" val="342298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79757" y="332656"/>
            <a:ext cx="44358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400" b="1" dirty="0" err="1">
                <a:latin typeface="Book Antiqua" panose="02040602050305030304" pitchFamily="18" charset="0"/>
              </a:rPr>
              <a:t>Fitness</a:t>
            </a:r>
            <a:r>
              <a:rPr lang="es-MX" sz="5400" b="1" dirty="0">
                <a:latin typeface="Book Antiqua" panose="02040602050305030304" pitchFamily="18" charset="0"/>
              </a:rPr>
              <a:t> Brasil</a:t>
            </a:r>
          </a:p>
        </p:txBody>
      </p:sp>
      <p:sp>
        <p:nvSpPr>
          <p:cNvPr id="3" name="2 Rectángulo"/>
          <p:cNvSpPr/>
          <p:nvPr/>
        </p:nvSpPr>
        <p:spPr>
          <a:xfrm>
            <a:off x="467544" y="1340768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latin typeface="Book Antiqua" panose="02040602050305030304" pitchFamily="18" charset="0"/>
              </a:rPr>
              <a:t>Se dedica </a:t>
            </a:r>
            <a:r>
              <a:rPr lang="es-MX" sz="2800" dirty="0">
                <a:latin typeface="Book Antiqua" panose="02040602050305030304" pitchFamily="18" charset="0"/>
              </a:rPr>
              <a:t>a la importación y venta de Ropa </a:t>
            </a:r>
            <a:r>
              <a:rPr lang="es-MX" sz="2800" dirty="0" err="1">
                <a:latin typeface="Book Antiqua" panose="02040602050305030304" pitchFamily="18" charset="0"/>
              </a:rPr>
              <a:t>Fitness</a:t>
            </a:r>
            <a:r>
              <a:rPr lang="es-MX" sz="2800" dirty="0">
                <a:latin typeface="Book Antiqua" panose="02040602050305030304" pitchFamily="18" charset="0"/>
              </a:rPr>
              <a:t>, Ropa Deportiva, Ropa de Gimnasio y Ropa de Playa, traídas desde los mejores fabricantes de </a:t>
            </a:r>
            <a:r>
              <a:rPr lang="es-MX" sz="2800" dirty="0" smtClean="0">
                <a:latin typeface="Book Antiqua" panose="02040602050305030304" pitchFamily="18" charset="0"/>
              </a:rPr>
              <a:t>Brasil. Ofrece </a:t>
            </a:r>
            <a:r>
              <a:rPr lang="es-MX" sz="2800" dirty="0">
                <a:latin typeface="Book Antiqua" panose="02040602050305030304" pitchFamily="18" charset="0"/>
              </a:rPr>
              <a:t>productos de alta calidad, </a:t>
            </a:r>
            <a:r>
              <a:rPr lang="es-MX" sz="2800" dirty="0" smtClean="0">
                <a:latin typeface="Book Antiqua" panose="02040602050305030304" pitchFamily="18" charset="0"/>
              </a:rPr>
              <a:t>auténticos, innovadores </a:t>
            </a:r>
            <a:r>
              <a:rPr lang="es-MX" sz="2800" dirty="0">
                <a:latin typeface="Book Antiqua" panose="02040602050305030304" pitchFamily="18" charset="0"/>
              </a:rPr>
              <a:t>y </a:t>
            </a:r>
            <a:r>
              <a:rPr lang="es-MX" sz="2800" dirty="0" smtClean="0">
                <a:latin typeface="Book Antiqua" panose="02040602050305030304" pitchFamily="18" charset="0"/>
              </a:rPr>
              <a:t>modernos. Seleccionan </a:t>
            </a:r>
            <a:r>
              <a:rPr lang="es-MX" sz="2800" dirty="0">
                <a:latin typeface="Book Antiqua" panose="02040602050305030304" pitchFamily="18" charset="0"/>
              </a:rPr>
              <a:t>y </a:t>
            </a:r>
            <a:r>
              <a:rPr lang="es-MX" sz="2800" dirty="0" smtClean="0">
                <a:latin typeface="Book Antiqua" panose="02040602050305030304" pitchFamily="18" charset="0"/>
              </a:rPr>
              <a:t>buscan </a:t>
            </a:r>
            <a:r>
              <a:rPr lang="es-MX" sz="2800" dirty="0">
                <a:latin typeface="Book Antiqua" panose="02040602050305030304" pitchFamily="18" charset="0"/>
              </a:rPr>
              <a:t>prendas deportivas que sean una obra de arte y otorguen un sello de distinción para quien las </a:t>
            </a:r>
            <a:r>
              <a:rPr lang="es-MX" sz="2800" dirty="0" smtClean="0">
                <a:latin typeface="Book Antiqua" panose="02040602050305030304" pitchFamily="18" charset="0"/>
              </a:rPr>
              <a:t>utilice. Teniendo </a:t>
            </a:r>
            <a:r>
              <a:rPr lang="es-MX" sz="2800" dirty="0">
                <a:latin typeface="Book Antiqua" panose="02040602050305030304" pitchFamily="18" charset="0"/>
              </a:rPr>
              <a:t>en cuenta que la mujer de hoy se mueve entre el trabajo, los estudios, la familia y se da el tiempo para practicar su deporte al aire libre o gimnasio, </a:t>
            </a:r>
            <a:r>
              <a:rPr lang="es-MX" sz="2800" dirty="0" err="1">
                <a:latin typeface="Book Antiqua" panose="02040602050305030304" pitchFamily="18" charset="0"/>
              </a:rPr>
              <a:t>Fitness</a:t>
            </a:r>
            <a:r>
              <a:rPr lang="es-MX" sz="2800" dirty="0">
                <a:latin typeface="Book Antiqua" panose="02040602050305030304" pitchFamily="18" charset="0"/>
              </a:rPr>
              <a:t> Brasil trae </a:t>
            </a:r>
            <a:r>
              <a:rPr lang="es-MX" sz="2800" dirty="0" smtClean="0">
                <a:latin typeface="Book Antiqua" panose="02040602050305030304" pitchFamily="18" charset="0"/>
              </a:rPr>
              <a:t>a ustedes ropa audaz y acorde a los tiempos modernos.</a:t>
            </a:r>
            <a:endParaRPr lang="es-MX" sz="2800" dirty="0"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6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75856" y="1477228"/>
            <a:ext cx="56886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err="1"/>
              <a:t>Penalty</a:t>
            </a:r>
            <a:r>
              <a:rPr lang="es-MX" sz="2800" dirty="0"/>
              <a:t> es una marca de artículos deportivos brasileña fundada en 1970 en la ciudad de São </a:t>
            </a:r>
            <a:r>
              <a:rPr lang="es-MX" sz="2800" dirty="0" smtClean="0"/>
              <a:t>Paulo, </a:t>
            </a:r>
            <a:r>
              <a:rPr lang="es-MX" sz="2800" dirty="0"/>
              <a:t>y que pertenece a la empresa </a:t>
            </a:r>
            <a:r>
              <a:rPr lang="es-MX" sz="2800" i="1" dirty="0" err="1" smtClean="0"/>
              <a:t>Cambuci</a:t>
            </a:r>
            <a:r>
              <a:rPr lang="es-MX" sz="2800" dirty="0" smtClean="0"/>
              <a:t>. Actuando </a:t>
            </a:r>
            <a:r>
              <a:rPr lang="es-MX" sz="2800" dirty="0"/>
              <a:t>en diversas modalidades deportivas, </a:t>
            </a:r>
            <a:r>
              <a:rPr lang="es-MX" sz="2800" dirty="0" err="1"/>
              <a:t>Penalty</a:t>
            </a:r>
            <a:r>
              <a:rPr lang="es-MX" sz="2800" dirty="0"/>
              <a:t> fabrica calzados, indumentaria, pelotas y accesorios deportivos para deportes colectivos como el fútbol, Voleibol, Baloncesto, Balonmano y Fútbol sala, pero su foco de actuación es en FOOTSPORTS.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907536" y="273422"/>
            <a:ext cx="360868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400" b="1" dirty="0" smtClean="0">
                <a:latin typeface="Book Antiqua" panose="02040602050305030304" pitchFamily="18" charset="0"/>
              </a:rPr>
              <a:t>P e n a l t y</a:t>
            </a:r>
            <a:endParaRPr lang="es-ES" sz="5400" b="1" dirty="0">
              <a:latin typeface="Book Antiqua" panose="02040602050305030304" pitchFamily="18" charset="0"/>
            </a:endParaRPr>
          </a:p>
        </p:txBody>
      </p:sp>
      <p:pic>
        <p:nvPicPr>
          <p:cNvPr id="16386" name="Picture 2" descr="http://t2.gstatic.com/images?q=tbn:ANd9GcTWMyur1qV-X4iv5uyI1jqflCQ6AUXrymbKA-gWw9up9fHjV2s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42" y="1514205"/>
            <a:ext cx="2571750" cy="457909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11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467544" y="137154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Marcas</a:t>
            </a:r>
          </a:p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procedentes de: E. U.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325105"/>
            <a:ext cx="51235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6000" b="1" dirty="0" err="1">
                <a:latin typeface="Book Antiqua" panose="02040602050305030304" pitchFamily="18" charset="0"/>
              </a:rPr>
              <a:t>Maria</a:t>
            </a:r>
            <a:r>
              <a:rPr lang="es-MX" sz="6000" b="1" dirty="0">
                <a:latin typeface="Book Antiqua" panose="02040602050305030304" pitchFamily="18" charset="0"/>
              </a:rPr>
              <a:t> Carioca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484784"/>
            <a:ext cx="58326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Está en el mercado </a:t>
            </a:r>
            <a:r>
              <a:rPr lang="es-MX" sz="2400" dirty="0" err="1">
                <a:latin typeface="Book Antiqua" panose="02040602050305030304" pitchFamily="18" charset="0"/>
              </a:rPr>
              <a:t>fitness</a:t>
            </a:r>
            <a:r>
              <a:rPr lang="es-MX" sz="2400" dirty="0">
                <a:latin typeface="Book Antiqua" panose="02040602050305030304" pitchFamily="18" charset="0"/>
              </a:rPr>
              <a:t> desde el 2004, es una marca de ropa deportiva brasilera, que tiene como prioridad atender una clientela que exige comodidad y calidad a la hora de practicar actividades físicas.</a:t>
            </a:r>
          </a:p>
          <a:p>
            <a:r>
              <a:rPr lang="es-MX" sz="2400" dirty="0">
                <a:latin typeface="Book Antiqua" panose="02040602050305030304" pitchFamily="18" charset="0"/>
              </a:rPr>
              <a:t>Utilizamos telas de alta tecnología, con el certificado </a:t>
            </a:r>
            <a:r>
              <a:rPr lang="es-MX" sz="2400" dirty="0" err="1">
                <a:latin typeface="Book Antiqua" panose="02040602050305030304" pitchFamily="18" charset="0"/>
              </a:rPr>
              <a:t>Suplex</a:t>
            </a:r>
            <a:r>
              <a:rPr lang="es-MX" sz="2400" dirty="0">
                <a:latin typeface="Book Antiqua" panose="02040602050305030304" pitchFamily="18" charset="0"/>
              </a:rPr>
              <a:t>, que ofrece elasticidad, </a:t>
            </a:r>
          </a:p>
        </p:txBody>
      </p:sp>
      <p:pic>
        <p:nvPicPr>
          <p:cNvPr id="1026" name="Picture 2" descr="http://images01.olx-st.com/ui/15/82/20/1317331977_258198220_4-VENTA-DE-ROPA-DEPORTIVA-DE-COMPRESION-PARA-MUJERES-Y-HOMBRES-Compra-Ven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-78649"/>
            <a:ext cx="3312368" cy="451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51520" y="41490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suavidad, durabilidad y secado rápido, todo esto gracias a los beneficios de las fibras </a:t>
            </a:r>
            <a:r>
              <a:rPr lang="es-MX" sz="2400" dirty="0" err="1">
                <a:latin typeface="Book Antiqua" panose="02040602050305030304" pitchFamily="18" charset="0"/>
              </a:rPr>
              <a:t>sinteticas</a:t>
            </a:r>
            <a:r>
              <a:rPr lang="es-MX" sz="2400" dirty="0">
                <a:latin typeface="Book Antiqua" panose="02040602050305030304" pitchFamily="18" charset="0"/>
              </a:rPr>
              <a:t> inteligentes.</a:t>
            </a:r>
          </a:p>
          <a:p>
            <a:r>
              <a:rPr lang="es-MX" sz="2400" b="1" dirty="0" err="1">
                <a:latin typeface="Book Antiqua" panose="02040602050305030304" pitchFamily="18" charset="0"/>
              </a:rPr>
              <a:t>Maria</a:t>
            </a:r>
            <a:r>
              <a:rPr lang="es-MX" sz="2400" b="1" dirty="0">
                <a:latin typeface="Book Antiqua" panose="02040602050305030304" pitchFamily="18" charset="0"/>
              </a:rPr>
              <a:t> Carioca</a:t>
            </a:r>
            <a:r>
              <a:rPr lang="es-MX" sz="2400" dirty="0">
                <a:latin typeface="Book Antiqua" panose="02040602050305030304" pitchFamily="18" charset="0"/>
              </a:rPr>
              <a:t> diseña prendas que siempre te harán ver bien vestida en el gimnasio o en la calle, resaltando tu figura, porque comodidad, durabilidad, calidad y belleza son nuestras premisas para desarrollar nuestras colecciones.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36938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2676976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err="1" smtClean="0">
                <a:latin typeface="Book Antiqua" panose="02040602050305030304" pitchFamily="18" charset="0"/>
              </a:rPr>
              <a:t>The</a:t>
            </a:r>
            <a:r>
              <a:rPr lang="es-MX" sz="2400" dirty="0" smtClean="0">
                <a:latin typeface="Book Antiqua" panose="02040602050305030304" pitchFamily="18" charset="0"/>
              </a:rPr>
              <a:t> </a:t>
            </a:r>
            <a:r>
              <a:rPr lang="es-MX" sz="2400" dirty="0">
                <a:latin typeface="Book Antiqua" panose="02040602050305030304" pitchFamily="18" charset="0"/>
              </a:rPr>
              <a:t>North </a:t>
            </a:r>
            <a:r>
              <a:rPr lang="es-MX" sz="2400" dirty="0" err="1">
                <a:latin typeface="Book Antiqua" panose="02040602050305030304" pitchFamily="18" charset="0"/>
              </a:rPr>
              <a:t>Face</a:t>
            </a:r>
            <a:r>
              <a:rPr lang="es-MX" sz="2400" dirty="0">
                <a:latin typeface="Book Antiqua" panose="02040602050305030304" pitchFamily="18" charset="0"/>
              </a:rPr>
              <a:t>, Inc. nace en el año 1966, en San Francisco, EEUU, de la mano de Douglas </a:t>
            </a:r>
            <a:r>
              <a:rPr lang="es-MX" sz="2400" dirty="0" err="1">
                <a:latin typeface="Book Antiqua" panose="02040602050305030304" pitchFamily="18" charset="0"/>
              </a:rPr>
              <a:t>Tompkins</a:t>
            </a:r>
            <a:r>
              <a:rPr lang="es-MX" sz="2400" dirty="0">
                <a:latin typeface="Book Antiqua" panose="02040602050305030304" pitchFamily="18" charset="0"/>
              </a:rPr>
              <a:t> y Kenneth “</a:t>
            </a:r>
            <a:r>
              <a:rPr lang="es-MX" sz="2400" dirty="0" err="1">
                <a:latin typeface="Book Antiqua" panose="02040602050305030304" pitchFamily="18" charset="0"/>
              </a:rPr>
              <a:t>Hap</a:t>
            </a:r>
            <a:r>
              <a:rPr lang="es-MX" sz="2400" dirty="0">
                <a:latin typeface="Book Antiqua" panose="02040602050305030304" pitchFamily="18" charset="0"/>
              </a:rPr>
              <a:t>” </a:t>
            </a:r>
            <a:r>
              <a:rPr lang="es-MX" sz="2400" dirty="0" err="1">
                <a:latin typeface="Book Antiqua" panose="02040602050305030304" pitchFamily="18" charset="0"/>
              </a:rPr>
              <a:t>Klopp</a:t>
            </a:r>
            <a:r>
              <a:rPr lang="es-MX" sz="2400" dirty="0">
                <a:latin typeface="Book Antiqua" panose="02040602050305030304" pitchFamily="18" charset="0"/>
              </a:rPr>
              <a:t>.  Estos dos amigos decidieron abrir una tienda de venta de equipos y productos para practicar deporte al aire libre. Con el tiempo esta tienda pasó a llamarse </a:t>
            </a:r>
            <a:r>
              <a:rPr lang="es-MX" sz="2400" dirty="0" err="1">
                <a:latin typeface="Book Antiqua" panose="02040602050305030304" pitchFamily="18" charset="0"/>
              </a:rPr>
              <a:t>The</a:t>
            </a:r>
            <a:r>
              <a:rPr lang="es-MX" sz="2400" dirty="0">
                <a:latin typeface="Book Antiqua" panose="02040602050305030304" pitchFamily="18" charset="0"/>
              </a:rPr>
              <a:t> North </a:t>
            </a:r>
            <a:r>
              <a:rPr lang="es-MX" sz="2400" dirty="0" err="1">
                <a:latin typeface="Book Antiqua" panose="02040602050305030304" pitchFamily="18" charset="0"/>
              </a:rPr>
              <a:t>Face</a:t>
            </a:r>
            <a:r>
              <a:rPr lang="es-MX" sz="2400" dirty="0">
                <a:latin typeface="Book Antiqua" panose="02040602050305030304" pitchFamily="18" charset="0"/>
              </a:rPr>
              <a:t>. En el hemisferio norte, generalmente, la cara más difícil de escalar de una montaña es su cara norte, de ahí el nombre de la compañía: North </a:t>
            </a:r>
            <a:r>
              <a:rPr lang="es-MX" sz="2400" dirty="0" err="1">
                <a:latin typeface="Book Antiqua" panose="02040602050305030304" pitchFamily="18" charset="0"/>
              </a:rPr>
              <a:t>Face</a:t>
            </a:r>
            <a:r>
              <a:rPr lang="es-MX" sz="2400" dirty="0">
                <a:latin typeface="Book Antiqua" panose="02040602050305030304" pitchFamily="18" charset="0"/>
              </a:rPr>
              <a:t> (Cara Norte</a:t>
            </a:r>
            <a:r>
              <a:rPr lang="es-MX" sz="2400" dirty="0" smtClean="0">
                <a:latin typeface="Book Antiqua" panose="02040602050305030304" pitchFamily="18" charset="0"/>
              </a:rPr>
              <a:t>).</a:t>
            </a:r>
            <a:endParaRPr lang="es-MX" sz="2400" b="1" dirty="0">
              <a:latin typeface="Book Antiqua" panose="02040602050305030304" pitchFamily="18" charset="0"/>
            </a:endParaRPr>
          </a:p>
        </p:txBody>
      </p:sp>
      <p:pic>
        <p:nvPicPr>
          <p:cNvPr id="1026" name="Picture 2" descr="The north f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748" y="548680"/>
            <a:ext cx="453650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86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454020"/>
            <a:ext cx="8362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latin typeface="Book Antiqua" panose="02040602050305030304" pitchFamily="18" charset="0"/>
              </a:rPr>
              <a:t>En </a:t>
            </a:r>
            <a:r>
              <a:rPr lang="es-MX" sz="2400" dirty="0">
                <a:latin typeface="Book Antiqua" panose="02040602050305030304" pitchFamily="18" charset="0"/>
              </a:rPr>
              <a:t>los años 80, se introdujo, dentro de la línea de productos de la marca, la ropa de esquí y el equipo de camping. Actualmente la marca está especializada en actividades relacionadas con el ciclismo y las carreras de montaña, la escalada y el </a:t>
            </a:r>
            <a:r>
              <a:rPr lang="es-MX" sz="2400" dirty="0" smtClean="0">
                <a:latin typeface="Book Antiqua" panose="02040602050305030304" pitchFamily="18" charset="0"/>
              </a:rPr>
              <a:t>montañismo, senderismo</a:t>
            </a:r>
            <a:r>
              <a:rPr lang="es-MX" sz="2400" dirty="0">
                <a:latin typeface="Book Antiqua" panose="02040602050305030304" pitchFamily="18" charset="0"/>
              </a:rPr>
              <a:t>, </a:t>
            </a:r>
            <a:r>
              <a:rPr lang="es-MX" sz="2400" dirty="0" err="1">
                <a:latin typeface="Book Antiqua" panose="02040602050305030304" pitchFamily="18" charset="0"/>
              </a:rPr>
              <a:t>trekking</a:t>
            </a:r>
            <a:r>
              <a:rPr lang="es-MX" sz="2400" dirty="0">
                <a:latin typeface="Book Antiqua" panose="02040602050305030304" pitchFamily="18" charset="0"/>
              </a:rPr>
              <a:t> y viajes, entre otros. Por tanto, la ropa y los equipos van dirigidos fundamentalmente a escaladores, montañistas, esquiadores, excursionistas y atletas de resistencia</a:t>
            </a:r>
            <a:r>
              <a:rPr lang="es-MX" sz="2400" dirty="0" smtClean="0">
                <a:latin typeface="Book Antiqua" panose="02040602050305030304" pitchFamily="18" charset="0"/>
              </a:rPr>
              <a:t>.</a:t>
            </a:r>
            <a:endParaRPr lang="es-MX" sz="2400" b="1" dirty="0">
              <a:latin typeface="Book Antiqua" panose="02040602050305030304" pitchFamily="18" charset="0"/>
            </a:endParaRPr>
          </a:p>
        </p:txBody>
      </p:sp>
      <p:pic>
        <p:nvPicPr>
          <p:cNvPr id="2052" name="Picture 4" descr="http://www.n-punto.com/wp-content/uploads/2012/08/15802451-300x2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503" y="3852662"/>
            <a:ext cx="3250271" cy="238353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casablanqueria.com/wp-content/uploads/2013/08/telas-deportiv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62822"/>
            <a:ext cx="4950857" cy="240248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29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86368" y="620688"/>
            <a:ext cx="82900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>
                <a:latin typeface="Book Antiqua" panose="02040602050305030304" pitchFamily="18" charset="0"/>
              </a:rPr>
              <a:t>Entre </a:t>
            </a:r>
            <a:r>
              <a:rPr lang="es-MX" sz="2800" dirty="0">
                <a:latin typeface="Book Antiqua" panose="02040602050305030304" pitchFamily="18" charset="0"/>
              </a:rPr>
              <a:t>sus productos encontramos todo tipo de prendas de vestir y para la montaña (chaquetas, polares, prendas impermeables, etc.), calzado y accesorios (guantes, mochilas, tiendas de campaña, sacos de dormir, cinturones, gorros y gorras, etc.) </a:t>
            </a:r>
            <a:endParaRPr lang="es-MX" sz="2800" b="1" dirty="0">
              <a:latin typeface="Book Antiqua" panose="02040602050305030304" pitchFamily="18" charset="0"/>
            </a:endParaRPr>
          </a:p>
        </p:txBody>
      </p:sp>
      <p:pic>
        <p:nvPicPr>
          <p:cNvPr id="4" name="Picture 2" descr="http://adn.tudiscovery.com/wp-content/blogs.dir/1/files/botellas-de-plastico-recicladas/nike-turbospe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867457"/>
            <a:ext cx="4896544" cy="333011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5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4648" y="516736"/>
            <a:ext cx="56212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Converse nace en 1908, en </a:t>
            </a:r>
            <a:r>
              <a:rPr lang="es-MX" sz="2400" dirty="0" err="1">
                <a:latin typeface="Book Antiqua" panose="02040602050305030304" pitchFamily="18" charset="0"/>
              </a:rPr>
              <a:t>Malden</a:t>
            </a:r>
            <a:r>
              <a:rPr lang="es-MX" sz="2400" dirty="0">
                <a:latin typeface="Book Antiqua" panose="02040602050305030304" pitchFamily="18" charset="0"/>
              </a:rPr>
              <a:t>, Massachusetts, de la mano de </a:t>
            </a:r>
            <a:r>
              <a:rPr lang="es-MX" sz="2400" dirty="0" err="1">
                <a:latin typeface="Book Antiqua" panose="02040602050305030304" pitchFamily="18" charset="0"/>
              </a:rPr>
              <a:t>Marquis</a:t>
            </a:r>
            <a:r>
              <a:rPr lang="es-MX" sz="2400" dirty="0">
                <a:latin typeface="Book Antiqua" panose="02040602050305030304" pitchFamily="18" charset="0"/>
              </a:rPr>
              <a:t> Mills Converse, quien se dedicaba a fabricar zapatos de caucho. Fue a finales del primer cuarto del siglo XX cuando se incluyó la lona en la fabricación de estas zapatillas, lo cual las hizo más resistentes, y fue entonces cuando se hicieron mucho más populares. </a:t>
            </a:r>
          </a:p>
        </p:txBody>
      </p:sp>
      <p:pic>
        <p:nvPicPr>
          <p:cNvPr id="4098" name="Picture 2" descr="Conver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06" y="788735"/>
            <a:ext cx="2834526" cy="2872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95536" y="3847688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En este aumento de la popularidad, jugó un papel fundamental el hecho que muchos jugadores de baloncesto utilizasen estas zapatillas y algunos se convirtiesen en abanderados de dicha marca, como es el caso de Chuck Taylor, quien dio nombre a una de las líneas más famosas de dicha marca, las Chuck Taylor </a:t>
            </a:r>
            <a:r>
              <a:rPr lang="es-MX" sz="2400" dirty="0" err="1">
                <a:latin typeface="Book Antiqua" panose="02040602050305030304" pitchFamily="18" charset="0"/>
              </a:rPr>
              <a:t>All</a:t>
            </a:r>
            <a:r>
              <a:rPr lang="es-MX" sz="2400" dirty="0">
                <a:latin typeface="Book Antiqua" panose="02040602050305030304" pitchFamily="18" charset="0"/>
              </a:rPr>
              <a:t> </a:t>
            </a:r>
            <a:r>
              <a:rPr lang="es-MX" sz="2400" dirty="0" err="1">
                <a:latin typeface="Book Antiqua" panose="02040602050305030304" pitchFamily="18" charset="0"/>
              </a:rPr>
              <a:t>Star</a:t>
            </a:r>
            <a:r>
              <a:rPr lang="es-MX" sz="2400" dirty="0">
                <a:latin typeface="Book Antiqua" panose="02040602050305030304" pitchFamily="18" charset="0"/>
              </a:rPr>
              <a:t> Converse, más conocidas como </a:t>
            </a:r>
            <a:r>
              <a:rPr lang="es-MX" sz="2400" dirty="0" err="1">
                <a:latin typeface="Book Antiqua" panose="02040602050305030304" pitchFamily="18" charset="0"/>
              </a:rPr>
              <a:t>All</a:t>
            </a:r>
            <a:r>
              <a:rPr lang="es-MX" sz="2400" dirty="0">
                <a:latin typeface="Book Antiqua" panose="02040602050305030304" pitchFamily="18" charset="0"/>
              </a:rPr>
              <a:t> </a:t>
            </a:r>
            <a:r>
              <a:rPr lang="es-MX" sz="2400" dirty="0" err="1">
                <a:latin typeface="Book Antiqua" panose="02040602050305030304" pitchFamily="18" charset="0"/>
              </a:rPr>
              <a:t>Star</a:t>
            </a:r>
            <a:r>
              <a:rPr lang="es-MX" sz="2400" dirty="0">
                <a:latin typeface="Book Antiqua" panose="0204060205030503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222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88640"/>
            <a:ext cx="53285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latin typeface="Book Antiqua" panose="02040602050305030304" pitchFamily="18" charset="0"/>
              </a:rPr>
              <a:t>Converse tuvo que ir evolucionando para adaptarse a las modas y las épocas, de modo que tuvo que dejar de fabricar zapatillas solamente en blanco y negro, así como introducir nuevos materiales. Durante las décadas de los 70 y 80 no tuvo rival, pero con la entrada en el mercado estadounidense de marcas como Nike, </a:t>
            </a:r>
            <a:r>
              <a:rPr lang="es-MX" sz="2400" dirty="0" err="1" smtClean="0">
                <a:latin typeface="Book Antiqua" panose="02040602050305030304" pitchFamily="18" charset="0"/>
              </a:rPr>
              <a:t>Reebok</a:t>
            </a:r>
            <a:r>
              <a:rPr lang="es-MX" sz="2400" dirty="0" smtClean="0">
                <a:latin typeface="Book Antiqua" panose="02040602050305030304" pitchFamily="18" charset="0"/>
              </a:rPr>
              <a:t> o Adidas no pudo competir contra ellas. En el año 2003 pasó a formar parte de Nike.</a:t>
            </a:r>
            <a:endParaRPr lang="es-MX" sz="2400" b="1" dirty="0">
              <a:latin typeface="Book Antiqua" panose="02040602050305030304" pitchFamily="18" charset="0"/>
            </a:endParaRPr>
          </a:p>
        </p:txBody>
      </p:sp>
      <p:pic>
        <p:nvPicPr>
          <p:cNvPr id="5122" name="Picture 2" descr="http://t2.gstatic.com/images?q=tbn:ANd9GcRuSStysTm8IkGFFSm-6mbBLRgIHsfzsoCYsBKlhcEfU2JJIAQ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211" y="476672"/>
            <a:ext cx="3173269" cy="381642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51520" y="4653136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latin typeface="Book Antiqua" panose="02040602050305030304" pitchFamily="18" charset="0"/>
              </a:rPr>
              <a:t>Actualmente</a:t>
            </a:r>
            <a:r>
              <a:rPr lang="es-MX" sz="2400" dirty="0">
                <a:latin typeface="Book Antiqua" panose="02040602050305030304" pitchFamily="18" charset="0"/>
              </a:rPr>
              <a:t>, aunque Converse es conocida fundamentalmente por sus zapatillas, la marca se dedica también a fabricar ropa (camisetas, camisas, sudaderas, bermudas, pantalones y vestidos) y complementos (bolsos, mochilas, gorras, carteras y cinturones).</a:t>
            </a:r>
            <a:endParaRPr lang="es-MX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2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476672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Book Antiqua" panose="02040602050305030304" pitchFamily="18" charset="0"/>
              </a:rPr>
              <a:t>Muchas veces la gente no compra un producto sólo porque la marca no parecía confiable o por el contrario, lleva un producto por ser una marca líder. La marca entonces es a un producto lo que la identidad es a una persona. La imagen de la marca y la posición que ocupa en la mente de las personas determina que tan bueno es el producto. Con Nike, el usar lo mismo que algún famoso les hace sentir superioridad.</a:t>
            </a:r>
          </a:p>
        </p:txBody>
      </p:sp>
      <p:pic>
        <p:nvPicPr>
          <p:cNvPr id="7170" name="Picture 2" descr="http://blogvecindad.com/imagenes/2013/02/nike-flyknit-lunar-one-pl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58766"/>
            <a:ext cx="4854091" cy="29109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1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347864" y="372720"/>
            <a:ext cx="56166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La idea de crear la marca Nike aunque parezca </a:t>
            </a:r>
            <a:r>
              <a:rPr lang="es-MX" sz="2400" dirty="0" err="1">
                <a:latin typeface="Book Antiqua" panose="02040602050305030304" pitchFamily="18" charset="0"/>
              </a:rPr>
              <a:t>increible</a:t>
            </a:r>
            <a:r>
              <a:rPr lang="es-MX" sz="2400" dirty="0">
                <a:latin typeface="Book Antiqua" panose="02040602050305030304" pitchFamily="18" charset="0"/>
              </a:rPr>
              <a:t> surge de la mente de un estudiante que quiere importar zapatillas japonesas para </a:t>
            </a:r>
            <a:r>
              <a:rPr lang="es-MX" sz="2400" dirty="0" err="1">
                <a:latin typeface="Book Antiqua" panose="02040602050305030304" pitchFamily="18" charset="0"/>
              </a:rPr>
              <a:t>verderlas</a:t>
            </a:r>
            <a:r>
              <a:rPr lang="es-MX" sz="2400" dirty="0">
                <a:latin typeface="Book Antiqua" panose="02040602050305030304" pitchFamily="18" charset="0"/>
              </a:rPr>
              <a:t> en Estados Unidos. Realmente Phil </a:t>
            </a:r>
            <a:r>
              <a:rPr lang="es-MX" sz="2400" dirty="0" err="1">
                <a:latin typeface="Book Antiqua" panose="02040602050305030304" pitchFamily="18" charset="0"/>
              </a:rPr>
              <a:t>Knight</a:t>
            </a:r>
            <a:r>
              <a:rPr lang="es-MX" sz="2400" dirty="0">
                <a:latin typeface="Book Antiqua" panose="02040602050305030304" pitchFamily="18" charset="0"/>
              </a:rPr>
              <a:t> tuvo una verdadera inspiración, su espíritu creativo y revolucionario al intentar tomar ese tipo de calzado e intentar convertirlo en moda.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370367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latin typeface="Book Antiqua" panose="02040602050305030304" pitchFamily="18" charset="0"/>
              </a:rPr>
              <a:t>En este artículo intentaremos hablar sobre la creación, la </a:t>
            </a:r>
            <a:r>
              <a:rPr lang="es-MX" sz="2400" dirty="0" err="1">
                <a:latin typeface="Book Antiqua" panose="02040602050305030304" pitchFamily="18" charset="0"/>
              </a:rPr>
              <a:t>historia,su</a:t>
            </a:r>
            <a:r>
              <a:rPr lang="es-MX" sz="2400" dirty="0">
                <a:latin typeface="Book Antiqua" panose="02040602050305030304" pitchFamily="18" charset="0"/>
              </a:rPr>
              <a:t> fabricación, su logotipo, su mercado y sus campañas. Realmente esta es una empresa que </a:t>
            </a:r>
            <a:r>
              <a:rPr lang="es-MX" sz="2400" dirty="0" err="1">
                <a:latin typeface="Book Antiqua" panose="02040602050305030304" pitchFamily="18" charset="0"/>
              </a:rPr>
              <a:t>empezo</a:t>
            </a:r>
            <a:r>
              <a:rPr lang="es-MX" sz="2400" dirty="0">
                <a:latin typeface="Book Antiqua" panose="02040602050305030304" pitchFamily="18" charset="0"/>
              </a:rPr>
              <a:t> desde la nada más, y actualmente es una </a:t>
            </a:r>
            <a:r>
              <a:rPr lang="es-MX" sz="2400" dirty="0" err="1">
                <a:latin typeface="Book Antiqua" panose="02040602050305030304" pitchFamily="18" charset="0"/>
              </a:rPr>
              <a:t>super</a:t>
            </a:r>
            <a:r>
              <a:rPr lang="es-MX" sz="2400" dirty="0">
                <a:latin typeface="Book Antiqua" panose="02040602050305030304" pitchFamily="18" charset="0"/>
              </a:rPr>
              <a:t> corporación que trabaja en los 5 continentes. En determinados lugares del mundo vestir con una zapatilla Nike es la diferencia entre ser </a:t>
            </a:r>
            <a:r>
              <a:rPr lang="es-MX" sz="2400" dirty="0" err="1">
                <a:latin typeface="Book Antiqua" panose="02040602050305030304" pitchFamily="18" charset="0"/>
              </a:rPr>
              <a:t>alguién</a:t>
            </a:r>
            <a:r>
              <a:rPr lang="es-MX" sz="2400" dirty="0">
                <a:latin typeface="Book Antiqua" panose="02040602050305030304" pitchFamily="18" charset="0"/>
              </a:rPr>
              <a:t> y no ser nadie, nos parece aberrante pero es así.</a:t>
            </a:r>
          </a:p>
        </p:txBody>
      </p:sp>
      <p:sp>
        <p:nvSpPr>
          <p:cNvPr id="4" name="AutoShape 2" descr="data:image/jpeg;base64,/9j/4AAQSkZJRgABAQAAAQABAAD/2wCEAAkGBxQQEhAUEBAWFBMWFBUVFRQXFRYVGRcUFhUWFxkdFxMcHCggGRwlHBgWJDIhKCo3Li46Fys0ODMsNygtLi0BCgoKBQUFDgUFDisZExkrKysrKysrKysrKysrKysrKysrKysrKysrKysrKysrKysrKysrKysrKysrKysrKysrK//AABEIAKAAoAMBIgACEQEDEQH/xAAcAAEAAgMBAQEAAAAAAAAAAAAABwgBBQYEAwL/xAA8EAABAwIDBgMECAYCAwAAAAABAAIDBBEFEiEGByIxQVETYYEUMnGRCDNCQ1JigqEjJFNyc5IV0TRjg//EABQBAQAAAAAAAAAAAAAAAAAAAAD/xAAUEQEAAAAAAAAAAAAAAAAAAAAA/9oADAMBAAIRAxEAPwCcUREBERAREQEREBERAREQEREBERAREQEREBERAREQEREBERAREQEREBERAREQEREBERAREQEREBFrNpMXbR0tRUP5RRufY9SBoPU2CqW/a6vJJOIVVzqbVEo1+AdYILjooo3b4++mwGetqZnzPDpntMr3SEltmMaC517ZhyHcqD2bU4g4gNxCrJJsAKiYkk8rDNqUFx1i6qxtxtNVQ1Ap4q6oApo2QPc2ok45m3MriQRfjLm6/hXoptoaunwqWaSsndLVzCCnzTSEsig45pGEkjVzo2dCNdUFoFi6qvsFV12I11PTmvqixz80v8xN9U3V/J+lwLX/ADLfb2N5z6mYQ4dO+OGJxvLE8sMz+Vw5pByDW3fn2QWLRVhonV8dBNX1dfVtiNo6VhqZgZpnH3hx+40Bx87LmKfaXEZHBsddWOeeTWzzOcfgA656oLioqke24z/VxL/aq/7U402yFXLhuHxmrk8dpE03iTTAuc4h1nSN4+HVuXzOoIDgEi3WV8aSEsZG1zy9zWtDnkWL3AAFxHQk6+q+yAiIgIiICIiCHPpF4/4dPTUbeczjLJ5RxkZRa3Vxve/3fmoBuuq3nbQf8hiNTK03jafCiINwWR6AgjoTcj4rlAg77HcZdFgWGUbTbxXzzyf2NlcIx8CST+gd1p9g2tjnkqn2yUcbqgA2sZgQ2EakfeOaf0rQVdW+TJndfIxsbdLWY29h+66GvaaTDaeIG0lY/wBpl1P1MV2QNIvaxc6Z/L8PZBzjA+V4ABe97rAauc5zj8ySSuo3kTNZPFSRkFlFE2nuLEOlHFKbj85I78Kzu3gayeWskALKKF1RYgEGUcMIt/eQe/D5LlJ5XPc5z3FznEuc4m5Libkk9TdBssIxp9LFVMh4XztEbpL6th1L2t838IJ7NI1zadjuo3dOxOTxqgFtHG7U8vGcPsMPYdXenPlHKuJgE0dPhtK8gNjjpI3mwAAa2IONh80EK/SExhr6mmo4tI6aO5a3RofJYAZQbcLGi2mmY91n6PGA+NVz1ThwwMDWG33kl+RtzDQfhmHdRpj2KvrKieok96WRzyL3tc6NB7AWHojcGqCARTTEGxB8J5vfsbILoFZCizcHs0aWjlqJWFstQ+1nNLSIoyQ3Qi4u4uPnp2UqBAREQEREBEXyqZmsa5z3BrWguc48g0C5J9EHix3FW00bXEZnve2KGO9jJK/3Wg2NhzJNjYNJ6LTbyce9gw2plzWkLPDjI0/iP4QRrfS5PPSy4bYzaA45jj5zYU9JDJ7Mwg/bc1hf5Odz+AA6LSfSMx3PPTUbXcMTTLIO8j9G3+DQf9ygibC8PfUzQwxC75Xtjb2zONhc9B3W73j0rIcRqoovcjcyNvL7ETGk6dSQT6rr/o+YH49dJUO92mYCP8kuZreunC2RcNtw8nEcRJOvtdQPlK4D9gg8OCYa+rnhgiHHLI1g0JAzGxJt0AuT5Be7bHE21NVK+L6hloYB/wCiIBjOg1IGY+bivZsmRT09fWEcTIxTQ3t9dUhzSW3BuWxNkPqO61Oz+EvramCnj96WRrAeeUE6uI6gC59EHQ4mPYsJpoRpJXyGpl7+BCckDT0ILjI/uLL5btNn/bap+ZodHDBNM8HUEtYQwf7lp9F5NvcXZV1szofqI8sEGtx4MIyMN+t7X9VM+4zZzwcNnne3jqgbf4mBzWfMl587jsgrsp63jbR+BgGHwtPHVQxM/wDlGxpkPI/kb+u/RQMt/tXjvtYomNJyU9LHCP7hq8+pI+SD9bAbP/8AI19NTkXYX5pf8TOJ3I3FwLX6Zlb9UuwfG56NxfSzOieRlLm2vlve11vKXeJiGdni107o8wzta8MLmX4gH24SRcX6c0FtbrKrrjG/Stlv7NBFA2/W8rrEfiNhf0WnocOxrH/ekmkhNrvkcY4NCbENFmuIIPIFBP2M7dYfSX8atiBAPC13iO058Lb6+S5E73vaZDFhOGz1jxe7j/CYB0cTZxtf8WVefZXcdTQEPrpTUvFj4bQY4hyOuuZ/I9QDfkpQoMPjp2COCJkcY5MY0NHyHXzQcrQYditTZ1bVx0jND4NKwOeeejp5LgDlyB58xZdRh1A2CNsbC9zR1kkfK4/F7ySV6wsoBULfSB2xMbGUEJsZAJKgg8mX4GepBJ8gO5UwYlWsp4pZZTZkbHPcdOTRc2v1VNcexV9ZUTVEp45Xl57C/IDyAsPRBJP0c6tra+oY42dJTnKO5a9pOvwupvrNk6KZ75JaOF8jzdz3MBJNgNT8APkqi4LiclJNFPA7LLG7M02vrysR1BFwR5qcZNr6XHoqZrqttFURva50U1zG5wc12Zrszc1shtqCA88jZwCVcKweCla5tNAyJrnZnBjQ27rAXPoAvBLsZQPc5zqGAuc4ucTGLlziSSfMklbCkq42xMPtDXta0AyF7DmsPeLhpc8/VaTGN4WHUn1tbGTocsZ8V1j5Mug9p2OoSwM9ihyBxeG5BbO4NaXW7kNaL+SzS7JUUTs8VHCx1iMzWAGzgQbHpcEqNMa3+RNuKOjfJ73HK8RgEHQhjcxcD5lpXC41vhxKouGSsgbflE0A2ItbM65QTzVbJYXC3NLR0sbOWZ7WMA8rnRaXEd6GE0LBHFKJA1tmxU7MwAGmUHRo9Sqy11dLO7PPK+V9rZ5Hue6w5DM4k2XwQSVi+8Wi1bR4HTMaLgPlAebW0PhtADSP7iuJxnHZKqwcyKNoNwyKJkYv30F/3XwwnC5quQR00L5ZD9ljSTa4Fz2FyNTpqpV2Z3FTSZX4hOIW9Yo7Pk5ci88LPkeXqgh9sdyABckgADUknsFIWy256vrMrpmikjPWUEvtpyh0PoSOSn7ZrY2jw4fytO1rushGaQ8/vDr1K6BBweyu6igobOdH7TKOckwDhfrlj91o59z5ld0GWX6RAREQEREHBb7awxYRU5TYvMcf6XPAcPldVaKtlvXwN9bhlVFEM0gDZGNAuXGNwcQ0dyAR6qppQYREQEWQFnKgwAllIGy26OvrLOkYKWM/amBDreUXvfOymDZTdFQ0WV0rfaphY55QMoOnuw8gLjrc680EA7L7F1uJH+Vpy5l7GV3DGP1nQ/AKX9ldxkMVn4hMZ3aWijuyMc75n+8/p29VLzIwAAAABoANAAOw6L9oPFheFw0rBHTwsiYPssaGi/nbmfMr2oiAiIgIiICIiAiIgFRZvB3PxV73T0bxTzuN3tLf4chN7k21a49xoe2t1KaIKqVm6XFY3ZRSeIPxMkjLfmSCs0e6XFZHZTSeH+Z8kYH7OJVqkQQTgO4NxIdXVgaOscDbu5f1XaCx/Kb+SlbZvYuiw/8A8Wma139Q8b+v3jrnqeS39llBiyyiICIiAiIgIiICIiAiIgIiICIiAiIgIiICIiAiIgIiICIiAiIgIiICIiAiIgIiICIiAiIgIiICIiAiIgIiICIiAiI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QEhAUEBAWFBMWFBUVFRQXFRYVGRcUFhUWFxkdFxMcHCggGRwlHBgWJDIhKCo3Li46Fys0ODMsNygtLi0BCgoKBQUFDgUFDisZExkrKysrKysrKysrKysrKysrKysrKysrKysrKysrKysrKysrKysrKysrKysrKysrKysrK//AABEIAKAAoAMBIgACEQEDEQH/xAAcAAEAAgMBAQEAAAAAAAAAAAAABwgBBQYEAwL/xAA8EAABAwIDBgMECAYCAwAAAAABAAIDBBEFEiEGByIxQVETYYEUMnGRCDNCQ1JigqEjJFNyc5IV0TRjg//EABQBAQAAAAAAAAAAAAAAAAAAAAD/xAAUEQEAAAAAAAAAAAAAAAAAAAAA/9oADAMBAAIRAxEAPwCcUREBERAREQEREBERAREQEREBERAREQEREBERAREQEREBERAREQEREBERAREQEREBERAREQEREBFrNpMXbR0tRUP5RRufY9SBoPU2CqW/a6vJJOIVVzqbVEo1+AdYILjooo3b4++mwGetqZnzPDpntMr3SEltmMaC517ZhyHcqD2bU4g4gNxCrJJsAKiYkk8rDNqUFx1i6qxtxtNVQ1Ap4q6oApo2QPc2ok45m3MriQRfjLm6/hXoptoaunwqWaSsndLVzCCnzTSEsig45pGEkjVzo2dCNdUFoFi6qvsFV12I11PTmvqixz80v8xN9U3V/J+lwLX/ADLfb2N5z6mYQ4dO+OGJxvLE8sMz+Vw5pByDW3fn2QWLRVhonV8dBNX1dfVtiNo6VhqZgZpnH3hx+40Bx87LmKfaXEZHBsddWOeeTWzzOcfgA656oLioqke24z/VxL/aq/7U402yFXLhuHxmrk8dpE03iTTAuc4h1nSN4+HVuXzOoIDgEi3WV8aSEsZG1zy9zWtDnkWL3AAFxHQk6+q+yAiIgIiICIiCHPpF4/4dPTUbeczjLJ5RxkZRa3Vxve/3fmoBuuq3nbQf8hiNTK03jafCiINwWR6AgjoTcj4rlAg77HcZdFgWGUbTbxXzzyf2NlcIx8CST+gd1p9g2tjnkqn2yUcbqgA2sZgQ2EakfeOaf0rQVdW+TJndfIxsbdLWY29h+66GvaaTDaeIG0lY/wBpl1P1MV2QNIvaxc6Z/L8PZBzjA+V4ABe97rAauc5zj8ySSuo3kTNZPFSRkFlFE2nuLEOlHFKbj85I78Kzu3gayeWskALKKF1RYgEGUcMIt/eQe/D5LlJ5XPc5z3FznEuc4m5Libkk9TdBssIxp9LFVMh4XztEbpL6th1L2t838IJ7NI1zadjuo3dOxOTxqgFtHG7U8vGcPsMPYdXenPlHKuJgE0dPhtK8gNjjpI3mwAAa2IONh80EK/SExhr6mmo4tI6aO5a3RofJYAZQbcLGi2mmY91n6PGA+NVz1ThwwMDWG33kl+RtzDQfhmHdRpj2KvrKieok96WRzyL3tc6NB7AWHojcGqCARTTEGxB8J5vfsbILoFZCizcHs0aWjlqJWFstQ+1nNLSIoyQ3Qi4u4uPnp2UqBAREQEREBEXyqZmsa5z3BrWguc48g0C5J9EHix3FW00bXEZnve2KGO9jJK/3Wg2NhzJNjYNJ6LTbyce9gw2plzWkLPDjI0/iP4QRrfS5PPSy4bYzaA45jj5zYU9JDJ7Mwg/bc1hf5Odz+AA6LSfSMx3PPTUbXcMTTLIO8j9G3+DQf9ygibC8PfUzQwxC75Xtjb2zONhc9B3W73j0rIcRqoovcjcyNvL7ETGk6dSQT6rr/o+YH49dJUO92mYCP8kuZreunC2RcNtw8nEcRJOvtdQPlK4D9gg8OCYa+rnhgiHHLI1g0JAzGxJt0AuT5Be7bHE21NVK+L6hloYB/wCiIBjOg1IGY+bivZsmRT09fWEcTIxTQ3t9dUhzSW3BuWxNkPqO61Oz+EvramCnj96WRrAeeUE6uI6gC59EHQ4mPYsJpoRpJXyGpl7+BCckDT0ILjI/uLL5btNn/bap+ZodHDBNM8HUEtYQwf7lp9F5NvcXZV1szofqI8sEGtx4MIyMN+t7X9VM+4zZzwcNnne3jqgbf4mBzWfMl587jsgrsp63jbR+BgGHwtPHVQxM/wDlGxpkPI/kb+u/RQMt/tXjvtYomNJyU9LHCP7hq8+pI+SD9bAbP/8AI19NTkXYX5pf8TOJ3I3FwLX6Zlb9UuwfG56NxfSzOieRlLm2vlve11vKXeJiGdni107o8wzta8MLmX4gH24SRcX6c0FtbrKrrjG/Stlv7NBFA2/W8rrEfiNhf0WnocOxrH/ekmkhNrvkcY4NCbENFmuIIPIFBP2M7dYfSX8atiBAPC13iO058Lb6+S5E73vaZDFhOGz1jxe7j/CYB0cTZxtf8WVefZXcdTQEPrpTUvFj4bQY4hyOuuZ/I9QDfkpQoMPjp2COCJkcY5MY0NHyHXzQcrQYditTZ1bVx0jND4NKwOeeejp5LgDlyB58xZdRh1A2CNsbC9zR1kkfK4/F7ySV6wsoBULfSB2xMbGUEJsZAJKgg8mX4GepBJ8gO5UwYlWsp4pZZTZkbHPcdOTRc2v1VNcexV9ZUTVEp45Xl57C/IDyAsPRBJP0c6tra+oY42dJTnKO5a9pOvwupvrNk6KZ75JaOF8jzdz3MBJNgNT8APkqi4LiclJNFPA7LLG7M02vrysR1BFwR5qcZNr6XHoqZrqttFURva50U1zG5wc12Zrszc1shtqCA88jZwCVcKweCla5tNAyJrnZnBjQ27rAXPoAvBLsZQPc5zqGAuc4ucTGLlziSSfMklbCkq42xMPtDXta0AyF7DmsPeLhpc8/VaTGN4WHUn1tbGTocsZ8V1j5Mug9p2OoSwM9ihyBxeG5BbO4NaXW7kNaL+SzS7JUUTs8VHCx1iMzWAGzgQbHpcEqNMa3+RNuKOjfJ73HK8RgEHQhjcxcD5lpXC41vhxKouGSsgbflE0A2ItbM65QTzVbJYXC3NLR0sbOWZ7WMA8rnRaXEd6GE0LBHFKJA1tmxU7MwAGmUHRo9Sqy11dLO7PPK+V9rZ5Hue6w5DM4k2XwQSVi+8Wi1bR4HTMaLgPlAebW0PhtADSP7iuJxnHZKqwcyKNoNwyKJkYv30F/3XwwnC5quQR00L5ZD9ljSTa4Fz2FyNTpqpV2Z3FTSZX4hOIW9Yo7Pk5ci88LPkeXqgh9sdyABckgADUknsFIWy256vrMrpmikjPWUEvtpyh0PoSOSn7ZrY2jw4fytO1rushGaQ8/vDr1K6BBweyu6igobOdH7TKOckwDhfrlj91o59z5ld0GWX6RAREQEREHBb7awxYRU5TYvMcf6XPAcPldVaKtlvXwN9bhlVFEM0gDZGNAuXGNwcQ0dyAR6qppQYREQEWQFnKgwAllIGy26OvrLOkYKWM/amBDreUXvfOymDZTdFQ0WV0rfaphY55QMoOnuw8gLjrc680EA7L7F1uJH+Vpy5l7GV3DGP1nQ/AKX9ldxkMVn4hMZ3aWijuyMc75n+8/p29VLzIwAAAABoANAAOw6L9oPFheFw0rBHTwsiYPssaGi/nbmfMr2oiAiIgIiICIiAiIgFRZvB3PxV73T0bxTzuN3tLf4chN7k21a49xoe2t1KaIKqVm6XFY3ZRSeIPxMkjLfmSCs0e6XFZHZTSeH+Z8kYH7OJVqkQQTgO4NxIdXVgaOscDbu5f1XaCx/Kb+SlbZvYuiw/8A8Wma139Q8b+v3jrnqeS39llBiyyiICIiAiIgIiICIiAiIgIiICIiAiIgIiICIiAiIgIiICIiAiIgIiICIiAiIgIiICIiAiIgIiICIiAiIgIiICIiAiIg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150" name="Picture 6" descr="http://1.bp.blogspot.com/-rU0MAHswsms/URx10AfQXvI/AAAAAAAAAQM/_Tq6WUIrBS0/s1600/Free-HD-Logo-Nike-Wallpap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5" t="14006" r="7936" b="11704"/>
          <a:stretch/>
        </p:blipFill>
        <p:spPr bwMode="auto">
          <a:xfrm>
            <a:off x="460375" y="692696"/>
            <a:ext cx="2648585" cy="257060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83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1445</Words>
  <Application>Microsoft Office PowerPoint</Application>
  <PresentationFormat>Presentación en pantalla (4:3)</PresentationFormat>
  <Paragraphs>49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23</cp:revision>
  <dcterms:created xsi:type="dcterms:W3CDTF">2014-02-10T15:39:17Z</dcterms:created>
  <dcterms:modified xsi:type="dcterms:W3CDTF">2014-02-24T21:04:37Z</dcterms:modified>
</cp:coreProperties>
</file>