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57" r:id="rId6"/>
    <p:sldId id="258" r:id="rId7"/>
    <p:sldId id="259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9AE0-B671-40E1-AC9A-F713DA0E29FC}" type="datetimeFigureOut">
              <a:rPr lang="es-MX" smtClean="0"/>
              <a:pPr/>
              <a:t>26/02/2014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D096-D022-4A1E-A88D-1ECE5EECFFB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b/?node=668526901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eenventa.com/material/CARTON%20PIEDRA" TargetMode="External"/><Relationship Id="rId13" Type="http://schemas.openxmlformats.org/officeDocument/2006/relationships/hyperlink" Target="http://www.arteenventa.com/material/M%C3%81RMOL" TargetMode="External"/><Relationship Id="rId3" Type="http://schemas.openxmlformats.org/officeDocument/2006/relationships/hyperlink" Target="http://www.arteenventa.com/artistas" TargetMode="External"/><Relationship Id="rId7" Type="http://schemas.openxmlformats.org/officeDocument/2006/relationships/hyperlink" Target="http://www.arteenventa.com/material/ACERO" TargetMode="External"/><Relationship Id="rId12" Type="http://schemas.openxmlformats.org/officeDocument/2006/relationships/hyperlink" Target="http://www.arteenventa.com/material/MADERA" TargetMode="External"/><Relationship Id="rId17" Type="http://schemas.openxmlformats.org/officeDocument/2006/relationships/hyperlink" Target="http://www.arteenventa.com/material/VIDRIO" TargetMode="External"/><Relationship Id="rId2" Type="http://schemas.openxmlformats.org/officeDocument/2006/relationships/hyperlink" Target="http://www.arteenventa.com/" TargetMode="External"/><Relationship Id="rId16" Type="http://schemas.openxmlformats.org/officeDocument/2006/relationships/hyperlink" Target="http://www.arteenventa.com/material/PL%C3%81STI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eenventa.com/tecnica/Oleo" TargetMode="External"/><Relationship Id="rId11" Type="http://schemas.openxmlformats.org/officeDocument/2006/relationships/hyperlink" Target="http://www.arteenventa.com/material/HIERRO" TargetMode="External"/><Relationship Id="rId5" Type="http://schemas.openxmlformats.org/officeDocument/2006/relationships/hyperlink" Target="http://www.arteenventa.com/estilo/Arte_abstracto" TargetMode="External"/><Relationship Id="rId15" Type="http://schemas.openxmlformats.org/officeDocument/2006/relationships/hyperlink" Target="http://www.arteenventa.com/material/PIEDRA" TargetMode="External"/><Relationship Id="rId10" Type="http://schemas.openxmlformats.org/officeDocument/2006/relationships/hyperlink" Target="http://www.arteenventa.com/material/GRANITO" TargetMode="External"/><Relationship Id="rId4" Type="http://schemas.openxmlformats.org/officeDocument/2006/relationships/hyperlink" Target="http://www.arteenventa.com/categoria/pintura" TargetMode="External"/><Relationship Id="rId9" Type="http://schemas.openxmlformats.org/officeDocument/2006/relationships/hyperlink" Target="http://www.arteenventa.com/material/FIBRA%20DE%20VIDRIO" TargetMode="External"/><Relationship Id="rId14" Type="http://schemas.openxmlformats.org/officeDocument/2006/relationships/hyperlink" Target="http://www.arteenventa.com/material/MET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teenvent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iju.es/compra-venta/venta-de-obras-de-art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zm3SWTZqyv0/SwDIOts-v7I/AAAAAAAAAEQ/nRgVS0tJyGs/s320/nez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1275326" cy="128042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99592" y="771718"/>
            <a:ext cx="8352928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38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UNIVERSIDAD TECNOLOGICA DE NEZAHUALCOYOTL</a:t>
            </a:r>
          </a:p>
          <a:p>
            <a:pPr lvl="3" algn="ctr"/>
            <a:endParaRPr lang="es-ES" sz="10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lvl="3" algn="ctr"/>
            <a:endParaRPr lang="es-ES" sz="10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División de Administración</a:t>
            </a:r>
            <a:br>
              <a:rPr lang="es-E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es-E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Ingeniería en Negocios</a:t>
            </a:r>
          </a:p>
          <a:p>
            <a:pPr algn="ctr"/>
            <a:endParaRPr lang="es-ES" sz="8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s-ES" sz="8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Profesor: Ricardo Yebra Romero</a:t>
            </a:r>
          </a:p>
          <a:p>
            <a:pPr algn="ctr"/>
            <a:endParaRPr lang="es-ES" sz="8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s-ES" sz="8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MERCADOTECNIA</a:t>
            </a:r>
          </a:p>
          <a:p>
            <a:pPr algn="ctr"/>
            <a:endParaRPr lang="es-ES" sz="1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Páginas de Obras de Arte</a:t>
            </a:r>
            <a:endParaRPr lang="es-ES" sz="3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s-ES" sz="105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s-ES" sz="9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Alumno: </a:t>
            </a:r>
            <a:r>
              <a:rPr lang="es-E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Sandoval Espinoza I. Sharazan</a:t>
            </a:r>
            <a:endParaRPr lang="es-MX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s-MX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501" r="1770" b="10797"/>
          <a:stretch>
            <a:fillRect/>
          </a:stretch>
        </p:blipFill>
        <p:spPr bwMode="auto">
          <a:xfrm>
            <a:off x="0" y="881336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hlinkClick r:id="rId3"/>
              </a:rPr>
              <a:t>http://www.amazon.com/b/?node=6685269011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2276872"/>
            <a:ext cx="43771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México</a:t>
            </a:r>
            <a:endParaRPr lang="es-E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31840" y="2348880"/>
            <a:ext cx="3366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Es una alternativa para descubrir y contactar con artistas contemporáneos. Dirigida a coleccionistas, marchantes, críticos de arte, galerías y al publico en general.</a:t>
            </a:r>
            <a:endParaRPr lang="es-MX" sz="2000" dirty="0"/>
          </a:p>
        </p:txBody>
      </p:sp>
      <p:pic>
        <p:nvPicPr>
          <p:cNvPr id="3074" name="Picture 2" descr="Obras de arte: Europa : España : Navarra : tudela : Splash 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304256" cy="1752973"/>
          </a:xfrm>
          <a:prstGeom prst="rect">
            <a:avLst/>
          </a:prstGeom>
          <a:noFill/>
        </p:spPr>
      </p:pic>
      <p:pic>
        <p:nvPicPr>
          <p:cNvPr id="3076" name="Picture 4" descr="Obras de arte:  : Argentina : Mendoza : lujan_de_cuyo : IRREAL Y FANTAST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20688"/>
            <a:ext cx="2232248" cy="1800200"/>
          </a:xfrm>
          <a:prstGeom prst="rect">
            <a:avLst/>
          </a:prstGeom>
          <a:noFill/>
        </p:spPr>
      </p:pic>
      <p:pic>
        <p:nvPicPr>
          <p:cNvPr id="3078" name="Picture 6" descr="Obras de arte:  : Panamá : Panama-region : Panamá_centro : Hermanas Fernández(Derecho de autor Lineth Márquez, Prohibida la reproducción o venta de este retrato)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952328" cy="1805930"/>
          </a:xfrm>
          <a:prstGeom prst="rect">
            <a:avLst/>
          </a:prstGeom>
          <a:noFill/>
        </p:spPr>
      </p:pic>
      <p:pic>
        <p:nvPicPr>
          <p:cNvPr id="3080" name="Picture 8" descr="Obras de arte:  : Panamá : Panama-region : Panamá_centro : Flor del aire, la india dormida del Valle de Antón(derechos de autor Lineth Márquez, prohibida la reproducción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01008"/>
            <a:ext cx="2724894" cy="272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355976" y="332656"/>
          <a:ext cx="3024336" cy="58699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20166"/>
                <a:gridCol w="204170"/>
              </a:tblGrid>
              <a:tr h="95690">
                <a:tc gridSpan="2">
                  <a:txBody>
                    <a:bodyPr/>
                    <a:lstStyle/>
                    <a:p>
                      <a:pPr algn="just"/>
                      <a:r>
                        <a:rPr lang="es-MX" sz="700" dirty="0"/>
                        <a:t>Obras de Arte hechas de VIDRIO</a:t>
                      </a:r>
                      <a:endParaRPr lang="es-MX" sz="700" dirty="0">
                        <a:solidFill>
                          <a:srgbClr val="333333"/>
                        </a:solidFill>
                      </a:endParaRPr>
                    </a:p>
                  </a:txBody>
                  <a:tcPr marL="0" marR="18704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3753"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/>
                        <a:t/>
                      </a:r>
                      <a:br>
                        <a:rPr lang="es-MX" sz="2000" dirty="0"/>
                      </a:br>
                      <a:r>
                        <a:rPr lang="es-MX" sz="2000" dirty="0"/>
                        <a:t>Venta y promoción de obras de arte</a:t>
                      </a:r>
                      <a:endParaRPr lang="es-MX" sz="2000" dirty="0">
                        <a:solidFill>
                          <a:srgbClr val="333333"/>
                        </a:solidFill>
                      </a:endParaRPr>
                    </a:p>
                  </a:txBody>
                  <a:tcPr marL="18704" marR="18704" marT="18704" marB="18704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853753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 dirty="0" smtClean="0">
                          <a:hlinkClick r:id="rId2"/>
                        </a:rPr>
                        <a:t>GALERIA</a:t>
                      </a:r>
                      <a:r>
                        <a:rPr lang="es-MX" sz="2000" u="none" strike="noStrike" cap="all" dirty="0" smtClean="0"/>
                        <a:t> </a:t>
                      </a:r>
                      <a:r>
                        <a:rPr lang="es-MX" sz="2000" u="none" strike="noStrike" cap="all" dirty="0" smtClean="0">
                          <a:hlinkClick r:id="rId3"/>
                        </a:rPr>
                        <a:t>ARTISTAS</a:t>
                      </a:r>
                      <a:r>
                        <a:rPr lang="es-MX" sz="2000" u="none" strike="noStrike" cap="all" dirty="0" smtClean="0"/>
                        <a:t> </a:t>
                      </a:r>
                      <a:r>
                        <a:rPr lang="es-MX" sz="2000" u="none" strike="noStrike" cap="all" dirty="0" smtClean="0">
                          <a:hlinkClick r:id="rId4"/>
                        </a:rPr>
                        <a:t>CATEGORÍAS</a:t>
                      </a:r>
                      <a:r>
                        <a:rPr lang="es-MX" sz="2000" u="none" strike="noStrike" cap="all" dirty="0" smtClean="0"/>
                        <a:t> </a:t>
                      </a:r>
                      <a:r>
                        <a:rPr lang="es-MX" sz="2000" u="none" strike="noStrike" cap="all" dirty="0" smtClean="0">
                          <a:hlinkClick r:id="rId5"/>
                        </a:rPr>
                        <a:t>ESTILOS</a:t>
                      </a:r>
                      <a:r>
                        <a:rPr lang="es-MX" sz="2000" u="none" strike="noStrike" cap="all" dirty="0" smtClean="0"/>
                        <a:t> </a:t>
                      </a:r>
                      <a:r>
                        <a:rPr lang="es-MX" sz="2000" u="none" strike="noStrike" cap="all" dirty="0" smtClean="0">
                          <a:hlinkClick r:id="rId6"/>
                        </a:rPr>
                        <a:t>TECNICAS</a:t>
                      </a:r>
                      <a:r>
                        <a:rPr lang="es-MX" sz="2000" u="none" strike="noStrike" cap="all" dirty="0" smtClean="0"/>
                        <a:t>  </a:t>
                      </a:r>
                      <a:endParaRPr lang="es-MX" sz="2000" dirty="0">
                        <a:solidFill>
                          <a:srgbClr val="333333"/>
                        </a:solidFill>
                      </a:endParaRPr>
                    </a:p>
                  </a:txBody>
                  <a:tcPr marL="18704" marR="18704" marT="18704" marB="18704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30695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Obras por Material</a:t>
                      </a:r>
                      <a:endParaRPr lang="es-MX" sz="2000" dirty="0">
                        <a:solidFill>
                          <a:srgbClr val="333333"/>
                        </a:solidFill>
                      </a:endParaRPr>
                    </a:p>
                  </a:txBody>
                  <a:tcPr marL="18704" marR="18704" marT="18704" marB="18704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7"/>
                        </a:rPr>
                        <a:t>ACERO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8"/>
                        </a:rPr>
                        <a:t>CARTON PIEDRA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9"/>
                        </a:rPr>
                        <a:t>FIBRA DE VIDRIO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0"/>
                        </a:rPr>
                        <a:t>GRANITO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1"/>
                        </a:rPr>
                        <a:t>HIERRO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2"/>
                        </a:rPr>
                        <a:t>MADERA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3"/>
                        </a:rPr>
                        <a:t>MÁRMOL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4"/>
                        </a:rPr>
                        <a:t>METAL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5"/>
                        </a:rPr>
                        <a:t>PIEDRA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>
                          <a:hlinkClick r:id="rId16"/>
                        </a:rPr>
                        <a:t>PLÁSTICO</a:t>
                      </a:r>
                      <a:endParaRPr lang="es-MX" sz="200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35912" marR="35912" marT="17956" marB="17956"/>
                </a:tc>
              </a:tr>
              <a:tr h="286822">
                <a:tc>
                  <a:txBody>
                    <a:bodyPr/>
                    <a:lstStyle/>
                    <a:p>
                      <a:pPr algn="ctr"/>
                      <a:r>
                        <a:rPr lang="es-MX" sz="2000" u="none" strike="noStrike" cap="all" dirty="0">
                          <a:hlinkClick r:id="rId17"/>
                        </a:rPr>
                        <a:t>VIDRIO</a:t>
                      </a:r>
                      <a:endParaRPr lang="es-MX" sz="2000" dirty="0">
                        <a:solidFill>
                          <a:srgbClr val="333333"/>
                        </a:solidFill>
                      </a:endParaRPr>
                    </a:p>
                  </a:txBody>
                  <a:tcPr marL="7482" marR="7482" marT="7482" marB="7482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35912" marR="35912" marT="17956" marB="17956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79512" y="2060848"/>
            <a:ext cx="32569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OBRAS POR MATERIAL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3275856" y="548680"/>
            <a:ext cx="648072" cy="576064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es-MX" dirty="0" smtClean="0">
                <a:hlinkClick r:id="rId2"/>
              </a:rPr>
              <a:t>http://arteenventa.com/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0482" t="6996" r="21376" b="10272"/>
          <a:stretch>
            <a:fillRect/>
          </a:stretch>
        </p:blipFill>
        <p:spPr bwMode="auto">
          <a:xfrm>
            <a:off x="2627784" y="1011401"/>
            <a:ext cx="4318947" cy="55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43808" y="2708920"/>
            <a:ext cx="3667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Canadá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hlinkClick r:id="rId2"/>
              </a:rPr>
              <a:t>http://www.wiju.es/compra-venta/venta-de-obras-de-arte.html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537" t="8587" r="20481" b="10272"/>
          <a:stretch>
            <a:fillRect/>
          </a:stretch>
        </p:blipFill>
        <p:spPr bwMode="auto">
          <a:xfrm>
            <a:off x="939126" y="1628800"/>
            <a:ext cx="60091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73902" y="2967335"/>
            <a:ext cx="579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ESTADOS UNIDOS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34076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Bienvenidos a nuestra nueva tienda de bellas artes con pinturas, dibujos, obras de técnica mixta, fotografía y grabados de arte. De los nuevos artistas a los artistas famosos de la tienda Fine Art cuenta con obras de arte y pinturas a la venta a partir de una multitud de épocas y estilos, incluyendo: arte pop, arte abstracto, arte moderno, arte contemporáneo, y mucho más. </a:t>
            </a:r>
          </a:p>
          <a:p>
            <a:endParaRPr lang="es-MX" sz="2000" dirty="0" smtClean="0"/>
          </a:p>
          <a:p>
            <a:r>
              <a:rPr lang="es-MX" sz="2000" dirty="0" smtClean="0"/>
              <a:t>Nos centramos en el que destaca una gran variedad de artistas, pintores, artistas contemporáneos, artistas del Renacimiento, los artistas modernos y post-modernos, encontrar un artista que se ajuste a su estilo en nuestra tienda de Bellas Artes. La tienda de Bellas Artes cuenta con muchos tipos de obras de arte, incluyendo: impresiones de la lona, pinturas abstractas, pinturas al óleo, dibujos, fotografías, trabajos de técnica mixta y collages para añadir a su casa, galería de arte, espacio de trabajo profesional o de otra. A medida que continuamos creciendo nuestras colecciones de obras de arte, la tienda de Bellas Artes está seguro de tener algo para todo el mundo si usted es un coleccionista experimentado o en busca de encontrar su primera obra de arte.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299</Words>
  <Application>Microsoft Office PowerPoint</Application>
  <PresentationFormat>Presentación en pantalla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http://www.wiju.es/compra-venta/venta-de-obras-de-arte.html </vt:lpstr>
      <vt:lpstr>Presentación de PowerPoint</vt:lpstr>
      <vt:lpstr>Presentación de PowerPoint</vt:lpstr>
      <vt:lpstr>http://www.amazon.com/b/?node=6685269011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cobijas</dc:creator>
  <cp:lastModifiedBy>eLmOsHa</cp:lastModifiedBy>
  <cp:revision>13</cp:revision>
  <dcterms:created xsi:type="dcterms:W3CDTF">2014-01-22T15:53:50Z</dcterms:created>
  <dcterms:modified xsi:type="dcterms:W3CDTF">2014-02-27T02:12:58Z</dcterms:modified>
</cp:coreProperties>
</file>