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77" r:id="rId3"/>
    <p:sldId id="259" r:id="rId4"/>
    <p:sldId id="260" r:id="rId5"/>
    <p:sldId id="275" r:id="rId6"/>
    <p:sldId id="276" r:id="rId7"/>
    <p:sldId id="278" r:id="rId8"/>
    <p:sldId id="279" r:id="rId9"/>
    <p:sldId id="280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401D6-7118-41B4-9208-33C93ECB692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09/03/2014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396C-C950-424C-8984-24DDF2201038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825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401D6-7118-41B4-9208-33C93ECB692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09/03/2014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396C-C950-424C-8984-24DDF2201038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401D6-7118-41B4-9208-33C93ECB692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09/03/2014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396C-C950-424C-8984-24DDF2201038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277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401D6-7118-41B4-9208-33C93ECB692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09/03/2014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396C-C950-424C-8984-24DDF2201038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800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401D6-7118-41B4-9208-33C93ECB692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09/03/2014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396C-C950-424C-8984-24DDF2201038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530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401D6-7118-41B4-9208-33C93ECB692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09/03/2014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396C-C950-424C-8984-24DDF2201038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367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401D6-7118-41B4-9208-33C93ECB692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09/03/2014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396C-C950-424C-8984-24DDF2201038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932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401D6-7118-41B4-9208-33C93ECB692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09/03/2014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396C-C950-424C-8984-24DDF2201038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004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401D6-7118-41B4-9208-33C93ECB692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09/03/2014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396C-C950-424C-8984-24DDF2201038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823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401D6-7118-41B4-9208-33C93ECB692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09/03/2014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396C-C950-424C-8984-24DDF2201038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585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401D6-7118-41B4-9208-33C93ECB692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09/03/2014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2396C-C950-424C-8984-24DDF2201038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041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401D6-7118-41B4-9208-33C93ECB692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09/03/2014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2396C-C950-424C-8984-24DDF2201038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569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 descr="data:image/jpeg;base64,/9j/4AAQSkZJRgABAQAAAQABAAD/2wCEAAkGBhAPDxQPDxQUDw8PDw8PDw8PDw8PDw8PFBAVFBQQFBQXHCYeFxkkGRQUHy8gIycpLCwsFR4xNTAqNSYrLCkBCQoKDgwOGg8PGikYFBwsLCkpKSkpKSkpKSkpKS0sKSkpKSkpLCkpKSksNikpLCkpKSksKSwpKSkpKSkpKSkpKf/AABEIAMIBAwMBIgACEQEDEQH/xAAaAAEAAwEBAQAAAAAAAAAAAAAAAQQFAwIG/8QAKxABAAEDAwIFBAMBAQAAAAAAAAQBAhQDERITIUFhscHwMYHR8VGR4XFC/8QAGgEBAAMBAQEAAAAAAAAAAAAAAAEEBQMCBv/EABwRAQACAwEBAQAAAAAAAAAAAAABEwIDERJBIf/aAAwDAQACEQMRAD8A96dizpaBoabSjx2zlk+Sww6q2RXukRraUVYthuM5rUaWHSGYTew/IwkWJoYOIYTewjCLChhYiMNvYRheRYUMHDMNvYXkYXkWFDBwzDb2F5GEWFDBpEMNvYRWGWFDBxDDb2EYXkWFDBwzDb2EYXkWFDBpDMJvYRhFhQwaQzD8W9hFYRYUMHEMNvYRhFhQwcMrDb2EjC8iwoYOG83RH0FYblqRE+ydL56+Mraml4t/WjM2RpOmOSvnr4y+PzsO11nzYdOq/F2LZ9GzE0mVEo3IdFfOV/TC/oaC3bHRHtXbLFWZaeGEcVqRzHXOBweeunhTxjHXOBwOnhTxzHXOBwOnhTxzHXOBwOnhTxzHXOBwOnhTxzHXOBwOnhTxzHXOBwOnhTxzHXOBwOnhTxzHXOBwOnhTxzHXOBwOnhTxzHXOBwOnhTxzHXOBwOnhSrHcNXQadbFfVtTEvOWDElaLFl6b6KVaw5lFjXLP3Yse6nce7vqLH6z1mJ+G9CYMNvQnHNc0NmOu2KUZdsVJa2D3ROxQeXQ2NhII2QkA2NgA2KUSgDY2EgjYADY2CoGxSiUAjZOyQEbGwAbGwA83OGq71V9VMPOTMl0YU1uy2FNWdbO3Mi/6ibvr/lBYZyxEb0JgxG9Ccs1rQ2Yy7YpR12xUlrYOlAol5dEGyQBCQAAECQECQBCQAAEAkECQBCQAEA83OGs73OGsmHnJly2FNbsxgzfFZ1s7cyrq9wvr3FnrOWYbdhMGG3oTjsWtDZjLtilHXbFSWtg6UCg8ugCQQUSAhKEghIAgEggokAEACQBAJBFCiUAkQA83OGs73OGsmHnJly2FNbsthTVnWztzJu+oXfX/AAWWcsQ/BvQqMKI3ITjmtaG1GXbFKMu2KktbB0oFB5dAKACUAAJBAAAUAEoAASCBKAAoAJRUABIPFzhqu9zhqph5yZctgzW9KYU1Z1s7cyb69wvt7/r8iyzliJ+G9CYMNvQnHNa0NmOu2KUZdsVJa2DpQKDy6AJAQAJQAJQlAAJAQAJQAAlAAJAQAJQAPNzhqu9yvqph5yZkthTG7LowptFnWztzIup3E3U7+H3FhnLENvQmDDb0Jy2LWhsxl2xSjrtipLWwdKBRLy6IEgCEgAIAEgIEgCEgAIANyiQRQSAISAAgHm5X1li5w1kw85MuWwptG7MYM3xWdbO3Mq76hf8AUWes5Zht2EwYjehOWa1obMZdsUoy7Ypy1sHSgUS8uiASCEgAISCEgCASCCiQAQAJAEAkEUEgAgB5ucNZ3ucNZMPOTLlsKa3ZbCmrOtnbmTdTv+xF9e4ss5Zh+DehMKI3YVXHYtaGzGXbFKMu2KktbB0oFB5dAABKAAAAAAABKKgAAAlAAACUVAAAebnDVd7nDWTDzky5bBmt6WwpqzrZ25lXXd/2Iut7iyzliHX2bsOr5+Je2od7lnCzplvR7l2y5l6GquWaypMNTDJc5HJW6x1nnjr6WeRyVusdY4elnkclbrHWOHpZ5HJW651zh6WeRyVusdY4elnkclbrHWOHpZ5HJW6x1jh6WeRyVuudc4elnkclbrHWOHpZ5HJW6x1jh6WeRyVusdY4elnkjkr9c6xw9LFblfWuRXWcNXWTEPGWSpLqwplWtJ1GLLuWdcM/dLNup3EXV7/sWes/pH1GrG12Dp6i5pSEZYvWvPj6PRlLNst87ZLdaTHCda5jub+YnMYOanNRW9Xt3MMtg5pmlZc3swy2Dmmb5lZc3swy2DmmYVlzezDMYOaZpWXt7MMxg5pmlZc3swy2Dmmb5lZc3swy2DmmaVlzezDMYOaUmFZe3swy2DmmYVlzdzE5jBzTN8ysub2WZbBzTNKy5u1mOOpLY9ZrxdLTGtE7l6RJZcnU3RqyVLW1XXHHirns6it9Pm35Fe6/uOnFbqLfn9uttfUEyiHe2vr7VdPx7g8OkI3901r6fgCEvO/dNa/PsCEm/b5/BWoJCtfb1evH7V9QQI3+fYqCYQ81r8/tNaghJSvYrX0BPwTv6J/j5/5BAj/Pc8ATCHmtfn9JBCSlfYpX0BPwKV9K+if4/wC09QQFa+nujwBMIlw1KuOp+QeoeJca1AenN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" name="AutoShape 6" descr="data:image/jpeg;base64,/9j/4AAQSkZJRgABAQAAAQABAAD/2wCEAAkGBxQPEBQUDxQQDw8PFA8UDxQPFBQPDw8UFBQWFhQUFBQYHCggGBolHBQUITEhJSkrLi4uFx8zODMsNygtLisBCgoKDg0NFA8PFSwcFBksLCwsLCwrNywsKywsNyw3LCwsNywsKywsLDcrKyssKzc3LC4sKyssKysrKywrKysrN//AABEIAMIBAwMBIgACEQEDEQH/xAAaAAEBAQEBAQEAAAAAAAAAAAAABQQBAwIG/8QAKhABAAEDAwMDBAIDAAAAAAAAAAQBAhQDEhMRIWExQfCBkbHB0eFRcfH/xAAaAQEBAAMBAQAAAAAAAAAAAAAAAQIEBQMG/8QAHREBAAIDAQEBAQAAAAAAAAAAAAERAgMSEzEUIf/aAAwDAQACEQMRAD8A16dGjS0jQsUNDReb5PDC2ayP2emKp6cdotirTZjQi4pSKuYzmKUy8ESkboUjLmKYvj+SjwRMdzGXMUxfBS+CHjFYy5imKUngh0ilIq5i+HMXwUeCJSN0KRlykUrG8FHgiY7mMuYvhzF8FH50TGKxlzFKRSjwQ8UxVzFMXwUeCHSL0KRvdcpFKxfBR4IlIzmMuYvhzF8FL+dExv0VjLmK5ilJ4IeK+boy9ivK+MUk6EG/Q6M2pprutoJ8jT+V70+yNfPVSZ0+VHtdY4NfltjW+ixF0kqItQ6LDf0Q3aGi1W6JHta7LVdPDCKZ6aJwNm02j04hj4TgbNptDiGPhOBs2m0OIY+E4GzabQ4hj4ThbNptDiGPhOBs2m0OIY+E4Gza5tDiGTgOBs2m0OIY+E4WzabQ4hj4TgbNptDiGPhOBs2m0OIY+E4GzabQ4hirovHV0VKtrPq2jHLCEWTpJEqxflWo0tJc/dikX07+/wBh93Up1EaFNEX+FyIhxFyGsNzQr6DZYyaDXarq4fHoAr1AAAAAAAAOgAAAAAAAAAAAAAOXM+rRoqz6owyTZVESYtykSYxlzt6TfTv6UH1d6/0I5z3iLkNDiLkNYbehYjtdrHHbLVdXD49AFeoAAAAAgAKAAAAACAAoAAAAAIPm54arRcz6owyTZSJM91uWiTElzt6VdXuF9O7iOc1RKrcJDiLkNYbehXjttrFoNtiurh8fYCvUAAAAAAAAAAAAAAAAAAAAABy5n1Wi5n1UYZJspEmLcpEm1Jc7el3V7+g5f6uMbc5piey5Dp6IcVch1WG3oV9BssY47ZYrq4fHpQBXqAAAAAIACgAAAAAgAKAAAAAAOXM+q0XM+qMMk2WhzFyUiS6sZc7el317jl9vcRzmiJ/C5DQ4i5DosNvQsaDXYyR2yxXVw+PsBXqAAAAAAAAAAAAAAAAAAAAAA5cz6rRcz6owyTZSJLW5VESYxlzt6TfTv6D6u9fZxLc5oiLkRDiUXIaw29CvoNlrHHbLVdXD49AFeoAAAAAgAKAAAAACAAoAAAAAIOXM+q0XM+qMMk2UiTKLctEme6S529KurTqOX0719RHOaolfnRbhocRbhrDb0LEdttYtBssV1cPj0AV6gAAAAAAAAAAAAAAAAAAAAAOXM+q0XM+qjDJNlIkxblIk0lzt6Xd06/8ARy+vdxjbnNMT2XIdESKtw6rDb0K+g2WMcdssV1cPj0AV6gAAAACAAoAAAAAIACgAAAAAg5Vn1Wi5n1VYZJspDmLkpEmMZc7el3V7/wDRy+zuI5zREr+lqHVCi3LMS5YbWiVyPVrsqm6Go126qunhl/GvqbmflOUenTR1NzPyHKL1DRuNzPynKJ00bjcz8pyh00bjcz8pyh00bjcz8hyi9Q0bjcz8pyh00bjcz8pyidNG43M/KcodNG43M/IcodQ0bjcz8pyi9NG43M/KconT3rV4atXK6rw1NUY5ZMspEl1VZN6PKuSXP3ym3+vuF1XGLQt2Pep6Gsiad7Vpa6rrzp+h0ZHRptkvz9sl60krbcx3ruSZSHleXcryWy/Qt5RkoeV5MryWe65lGUh5Rl+Sz3XMoyUPL8mUWfoXMoykPKdpK8ln6FvKMlDyikryWe65lGUh5Xky/JZ7rmSZKHl+TKLP0LmUZSHl+XaSiz9C3kmSiZXlzK8lnuuZJlIeUZfks91zJMlDpLMos/Qt1kvK+Sk1lPi6SWk723X10uRqdTVkdWPV1EtrbNlvmt3zt/I8Lru4jVss+fej16gEPaz9/wAvugD0g/t9XelP9UBVefV2tfn0AHevb5/gvqAOUr2r9Py+vf6V/IA5/f6fXtT6/twB8Vr8+7tagDtK9vpUrX8U/QA5bX8VfVK+n1/AA5R32oAPitfn2d6gDtlf0Ur6AD5pX8Vff+P90/NQBzr+P27T0+oCSzX17PK/0+7ojCXj1AG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" name="AutoShape 8" descr="data:image/jpeg;base64,/9j/4AAQSkZJRgABAQAAAQABAAD/2wCEAAkGBg8PEBAPDw8PDwwPDw8PDw8PEA8MDw8PFBAVFBQQFBQXHCYeFxkjGRQUHy8gIycpLCwsFR4xNTAqNSYrLCkBCQoKDgwOFA8PFCkcFBwsKSkpKSkpKSkpLCkpKS8sKSkpLCkqKSkpKSkpLikpKSkpKiwsKSkpKSkpLCwpKSksLP/AABEIAMIBAwMBIgACEQEDEQH/xAAaAAEAAwEBAQAAAAAAAAAAAAAABAUGAQMC/8QALRABAAAEBQMDAwUBAQAAAAAAAAEEFGECAxIVQQUhMRGx0RPB8FFxgZHh8UL/xAAaAQEBAQEBAQEAAAAAAAAAAAAABAIBAwUG/8QAGxEBAAIDAQEAAAAAAAAAAAAAAAMTAQISEUH/2gAMAwEAAhEDEQA/AKjLy/VMyZZyXyrLaWlrP0u2/j4euqJlydnpCRsusmSslYZCyfMr2xGztDYoLNJt9jb7OXO1s3CRKCzS7eUFi4qZqhsQkGl2+zlBYuKmboSMjZpNvs7t9i4rZqEhYobNLt9nNvsXFbNwkSgs0m3lBYuKmbobFA0u32coLFxUzdDYjI2aXb7ObfYuK2boLFBZpdvs5t9i4rZuEiUHPo0m3u0Fi4rZqEjYoLNLt9nNvsXFTN0JGRs0u32c2+xaVs1GQs+MUjZp49Ps8syRs7iVzMbLZkoh5uQ00xKKqayfR7a7+vLbTxTfTsJGLL/f+h7e5efKwk8vwv5LJUkjBo5DD4SS5Ux4WUtLpuCVJXB4T8GB87bZZrqiQlSlT9BoY6a5QKUpU/QaDs5QKWxSJ+g0HRygUhSwT9BoOjlApClT9BoOjlApSlT9BoOjlApbFIn6DQdHKBSFLBP0Gg6OUCkKVP0Gg6OUClKRP0Gg6OUClsUifoNB0coFIUqfoNB0cq7FK2eGdLLeOBGzsDWNnM6s5OZCgncry1U7h8s7P4VsWUsmFDjh3iPvHDvEW+pkyR+GkkGakGl6fwlle8a/leFhgV8rwsMt83Zbq9B0YbHHQBx0Bx0AHHQAABx0Bx0AcHQAABx0Bx0AfGKCNnQSsSNnNYZypp2DN9Q5aWdZvqHK6JLIo8fngdxx7x+IC5GlSEGl6fwzUhBpJDhNKojX8rwsMCvlVhlvm7LdXqOOsNgAAAAAAAAAAAAAAAAAAAAAPnEi56ViRs5rDOVPPM31Dlo57lm+ocroksilxx7uuY494i5IlSMWk6fwzchw0nT00z3jX8rwsMCvlVhgfN2W6vUBhsAAAAAAAAAAAAAAAAAAAAAB84kXPSsSNntYcypp3lnOoctHO8s51CPldEkkUmLzEcx+RckS5Dhpen8M1IcNJ0/hNK941/K8LDLV8qsMt83Zbq9HQYbAAAAAAAAAAAAAAAAAAAAAAfOJFz0rEjZ7WGcqaeZuf5aWd5ZvqC6JLIpMyPeIY4d/+fIuSJUj8NJ0/hmpBpen8JpXvGv5VYYFfK8LDLfN2W6vUBhsAAAAAAAAAAAAAAAAAAAAAB84kbPScSNnNYZyp55m5/lpJ1m+oQ8roksikxw7hjh3j4/nuLkaVINJ0+Hhm5BpJDhNKojX8rwsMCvlVhgfN2W6vUBhsAAAAAAAAAAAAAAAAAAAAAB84kXPSsSNnNYZyp51m+oQ8tJPcs11DldElkUuP09Qx+Yi5GlSPDSdP4ZuRaTp6aZRGv5ThYYFfKrDA+bst1eoDDYAAAAAAAAAAAAAAAAAAAAAD5xIuelYkbPaw5lTTvLOdQ5/Ro53lnOocroUkikxQ7x/0cxx7i5IlyHDS9P4ZqQ4aTp8fCaV7xr+V4WGWr5VYYHzdlur1AYbAAAAAAAAAAAAAAAAAAAAAAfOJFz0rEjZ7WGcqadZvqHLSTvLOdQXRJZFJjj3j/rrmOHcXJEmRi0nT4+GXksbRSOYnlw9o8tJK4lhgxKaWzodk7BMPnbarNcp+o1IlQ7UMct+pWo1ItRAqDk9StRqRPrlQcnqXqNSL9cqDk9StRqRagqDk9StRqRaiBUHJ6lajUi/XcqDk9S9RqRagqDk9StRqRfrlQcnqVqNSLUQKg5PUrUakSoKg5PUvUakWocqDk9So4kbPxPmMwj52e1jDmcoM7Hyzk/Fdzmaz89j8rYsJZMqnHDv/o+ceLv49xclJXMXUpM+Gbys1OyZpnfX13Xbxq8icul4J5lcE7dIhPpcxPfEjS113a9mtwubhdmlqxpK4rmb3C5uFyksaSuK5m6+5uFyksaSudrma3C5uFyksaSudr2a3C5uFyksaSuK5m9wubhcpLGkriuZuvubhcpLGkrna5mtwubgUljSVztezW4XNwuUljSV1yuZvcLm4XKSxpK4r2br7m4XKSxpK52uZqHULm4XKSxo4zzxzJ1Qxn3njnrtYiczIsZmbU03nermdN3QM/O8vfTTx47b+vnFjh6/nyI2LM7+R7+PH185fH7/AHe+GIO/TD3wx94fd7fAM5ac9fu7GPt8ADkYkY/n8A4EY9vz9HYx8gBGPaP8O/EQB8+vv9nYxB0fMY/n9u+oOBCPY9fZ0A9fYhHx+f8AkAc9fs76g6ORj+f0eoODsI/n8uQj4/Z0AhH2j7EI+P3h7gDkY+33fMY+4O4Mo+ZF45nyDrmUfFHuA2y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10" descr="data:image/jpeg;base64,/9j/4AAQSkZJRgABAQAAAQABAAD/2wCEAAkGBg8PEBAPDw8PDwwPDw8PDw8PEA8MDw8PFBAVFBQQFBQXHCYeFxkjGRQUHy8gIycpLCwsFR4xNTAqNSYrLCkBCQoKDgwOFA8PFCkcFBwsKSkpKSkpKSkpLCkpKS8sKSkpLCkqKSkpKSkpLikpKSkpKiwsKSkpKSkpLCwpKSksLP/AABEIAMIBAwMBIgACEQEDEQH/xAAaAAEAAwEBAQAAAAAAAAAAAAAABAUGAQMC/8QALRABAAAEBQMDAwUBAQAAAAAAAAEEFGECAxIVQQUhMRGx0RPB8FFxgZHh8UL/xAAaAQEBAQEBAQEAAAAAAAAAAAAABAIBAwUG/8QAGxEBAAIDAQEAAAAAAAAAAAAAAAMTAQISEUH/2gAMAwEAAhEDEQA/AKjLy/VMyZZyXyrLaWlrP0u2/j4euqJlydnpCRsusmSslYZCyfMr2xGztDYoLNJt9jb7OXO1s3CRKCzS7eUFi4qZqhsQkGl2+zlBYuKmboSMjZpNvs7t9i4rZqEhYobNLt9nNvsXFbNwkSgs0m3lBYuKmbobFA0u32coLFxUzdDYjI2aXb7ObfYuK2boLFBZpdvs5t9i4rZuEiUHPo0m3u0Fi4rZqEjYoLNLt9nNvsXFTN0JGRs0u32c2+xaVs1GQs+MUjZp49Ps8syRs7iVzMbLZkoh5uQ00xKKqayfR7a7+vLbTxTfTsJGLL/f+h7e5efKwk8vwv5LJUkjBo5DD4SS5Ux4WUtLpuCVJXB4T8GB87bZZrqiQlSlT9BoY6a5QKUpU/QaDs5QKWxSJ+g0HRygUhSwT9BoOjlApClT9BoOjlApSlT9BoOjlApbFIn6DQdHKBSFLBP0Gg6OUCkKVP0Gg6OUClKRP0Gg6OUClsUifoNB0coFIUqfoNB0cq7FK2eGdLLeOBGzsDWNnM6s5OZCgncry1U7h8s7P4VsWUsmFDjh3iPvHDvEW+pkyR+GkkGakGl6fwlle8a/leFhgV8rwsMt83Zbq9B0YbHHQBx0Bx0AHHQAABx0Bx0AcHQAABx0Bx0AfGKCNnQSsSNnNYZypp2DN9Q5aWdZvqHK6JLIo8fngdxx7x+IC5GlSEGl6fwzUhBpJDhNKojX8rwsMCvlVhlvm7LdXqOOsNgAAAAAAAAAAAAAAAAAAAAAPnEi56ViRs5rDOVPPM31Dlo57lm+ocroksilxx7uuY494i5IlSMWk6fwzchw0nT00z3jX8rwsMCvlVhgfN2W6vUBhsAAAAAAAAAAAAAAAAAAAAAB84kXPSsSNntYcypp3lnOoctHO8s51CPldEkkUmLzEcx+RckS5Dhpen8M1IcNJ0/hNK941/K8LDLV8qsMt83Zbq9HQYbAAAAAAAAAAAAAAAAAAAAAAfOJFz0rEjZ7WGcqaeZuf5aWd5ZvqC6JLIpMyPeIY4d/+fIuSJUj8NJ0/hmpBpen8JpXvGv5VYYFfK8LDLfN2W6vUBhsAAAAAAAAAAAAAAAAAAAAAB84kbPScSNnNYZyp55m5/lpJ1m+oQ8roksikxw7hjh3j4/nuLkaVINJ0+Hhm5BpJDhNKojX8rwsMCvlVhgfN2W6vUBhsAAAAAAAAAAAAAAAAAAAAAB84kXPSsSNnNYZyp51m+oQ8tJPcs11DldElkUuP09Qx+Yi5GlSPDSdP4ZuRaTp6aZRGv5ThYYFfKrDA+bst1eoDDYAAAAAAAAAAAAAAAAAAAAAD5xIuelYkbPaw5lTTvLOdQ5/Ro53lnOocroUkikxQ7x/0cxx7i5IlyHDS9P4ZqQ4aTp8fCaV7xr+V4WGWr5VYYHzdlur1AYbAAAAAAAAAAAAAAAAAAAAAAfOJFz0rEjZ7WGcqadZvqHLSTvLOdQXRJZFJjj3j/rrmOHcXJEmRi0nT4+GXksbRSOYnlw9o8tJK4lhgxKaWzodk7BMPnbarNcp+o1IlQ7UMct+pWo1ItRAqDk9StRqRPrlQcnqXqNSL9cqDk9StRqRagqDk9StRqRaiBUHJ6lajUi/XcqDk9S9RqRagqDk9StRqRfrlQcnqVqNSLUQKg5PUrUakSoKg5PUvUakWocqDk9So4kbPxPmMwj52e1jDmcoM7Hyzk/Fdzmaz89j8rYsJZMqnHDv/o+ceLv49xclJXMXUpM+Gbys1OyZpnfX13Xbxq8icul4J5lcE7dIhPpcxPfEjS113a9mtwubhdmlqxpK4rmb3C5uFyksaSuK5m6+5uFyksaSudrma3C5uFyksaSudr2a3C5uFyksaSuK5m9wubhcpLGkriuZuvubhcpLGkrna5mtwubgUljSVztezW4XNwuUljSV1yuZvcLm4XKSxpK4r2br7m4XKSxpK52uZqHULm4XKSxo4zzxzJ1Qxn3njnrtYiczIsZmbU03nermdN3QM/O8vfTTx47b+vnFjh6/nyI2LM7+R7+PH185fH7/AHe+GIO/TD3wx94fd7fAM5ac9fu7GPt8ADkYkY/n8A4EY9vz9HYx8gBGPaP8O/EQB8+vv9nYxB0fMY/n9u+oOBCPY9fZ0A9fYhHx+f8AkAc9fs76g6ORj+f0eoODsI/n8uQj4/Z0AhH2j7EI+P3h7gDkY+33fMY+4O4Mo+ZF45nyDrmUfFHuA2y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6" name="Picture 4" descr="http://3.bp.blogspot.com/_zm3SWTZqyv0/SwDIOts-v7I/AAAAAAAAAEQ/nRgVS0tJyGs/s320/neza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504" y="332656"/>
            <a:ext cx="1224136" cy="1229033"/>
          </a:xfrm>
          <a:prstGeom prst="rect">
            <a:avLst/>
          </a:prstGeom>
          <a:noFill/>
        </p:spPr>
      </p:pic>
      <p:sp>
        <p:nvSpPr>
          <p:cNvPr id="8" name="7 Rectángulo"/>
          <p:cNvSpPr/>
          <p:nvPr/>
        </p:nvSpPr>
        <p:spPr>
          <a:xfrm>
            <a:off x="634150" y="404664"/>
            <a:ext cx="861837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ES" sz="3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UNIVERSIDAD TECNOLOGICA DE NEZAHUALCOYOTL</a:t>
            </a:r>
          </a:p>
        </p:txBody>
      </p:sp>
      <p:sp>
        <p:nvSpPr>
          <p:cNvPr id="9" name="8 Rectángulo"/>
          <p:cNvSpPr/>
          <p:nvPr/>
        </p:nvSpPr>
        <p:spPr>
          <a:xfrm>
            <a:off x="381614" y="1628800"/>
            <a:ext cx="8366850" cy="457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División de Administración</a:t>
            </a:r>
            <a:br>
              <a:rPr lang="es-ES" sz="4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</a:br>
            <a:r>
              <a:rPr lang="es-ES" sz="4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Ingeniería en Negocios</a:t>
            </a:r>
          </a:p>
          <a:p>
            <a:pPr algn="ctr"/>
            <a:endParaRPr lang="es-ES" sz="1000" b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1000" b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36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Profesor: Ricardo Yebra Romero</a:t>
            </a:r>
          </a:p>
          <a:p>
            <a:pPr algn="ctr"/>
            <a:endParaRPr lang="es-ES" sz="1000" b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1000" b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4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MERCADOTECNIA</a:t>
            </a:r>
          </a:p>
          <a:p>
            <a:pPr algn="ctr"/>
            <a:endParaRPr lang="es-ES" sz="11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4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ZODICACO </a:t>
            </a:r>
            <a:r>
              <a:rPr lang="es-ES" sz="4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SEGÚN </a:t>
            </a:r>
            <a:r>
              <a:rPr lang="es-ES" sz="4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FILOSOFOS</a:t>
            </a:r>
            <a:endParaRPr lang="es-ES" sz="4000" b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1200" b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Alumna: I.  Sharazan Sandoval Espinoza</a:t>
            </a:r>
            <a:r>
              <a:rPr lang="es-MX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</a:t>
            </a:r>
            <a:endParaRPr lang="es-MX" sz="2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32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55576" y="2132856"/>
            <a:ext cx="801129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8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ngravers MT" panose="02090707080505020304" pitchFamily="18" charset="0"/>
              </a:rPr>
              <a:t>LEONARDO DA VINCI</a:t>
            </a:r>
          </a:p>
        </p:txBody>
      </p:sp>
    </p:spTree>
    <p:extLst>
      <p:ext uri="{BB962C8B-B14F-4D97-AF65-F5344CB8AC3E}">
        <p14:creationId xmlns:p14="http://schemas.microsoft.com/office/powerpoint/2010/main" val="128993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971600" y="188640"/>
            <a:ext cx="70956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MX" sz="7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P  I  S  C  I  S</a:t>
            </a:r>
            <a:r>
              <a:rPr lang="es-MX" sz="7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</a:t>
            </a:r>
            <a:endParaRPr lang="es-MX" sz="72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325816" y="1447031"/>
            <a:ext cx="853008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700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anose="02040602050305030304" pitchFamily="18" charset="0"/>
              </a:rPr>
              <a:t>Estás representado por dos peces atados por la cola y nadando en sentidos opuestos, lo que viene a indicar no sólo que Piscis es un signo de doble personalidad, sino que puede tener dos personalidades casi diametralmente opuestas. </a:t>
            </a:r>
            <a:r>
              <a:rPr lang="es-MX" sz="2700" dirty="0" smtClean="0">
                <a:latin typeface="Book Antiqua" panose="02040602050305030304" pitchFamily="18" charset="0"/>
              </a:rPr>
              <a:t>Eres </a:t>
            </a:r>
            <a:r>
              <a:rPr lang="es-MX" sz="2700" dirty="0">
                <a:latin typeface="Book Antiqua" panose="02040602050305030304" pitchFamily="18" charset="0"/>
              </a:rPr>
              <a:t>un signo de Agua, por lo que el mundo de los sentimientos es lo </a:t>
            </a:r>
            <a:r>
              <a:rPr lang="es-MX" sz="2700" dirty="0" smtClean="0">
                <a:latin typeface="Book Antiqua" panose="02040602050305030304" pitchFamily="18" charset="0"/>
              </a:rPr>
              <a:t>más </a:t>
            </a:r>
          </a:p>
          <a:p>
            <a:pPr algn="just"/>
            <a:r>
              <a:rPr lang="es-MX" sz="2700" dirty="0" smtClean="0">
                <a:latin typeface="Book Antiqua" panose="02040602050305030304" pitchFamily="18" charset="0"/>
              </a:rPr>
              <a:t>importante.</a:t>
            </a:r>
          </a:p>
          <a:p>
            <a:pPr algn="just"/>
            <a:r>
              <a:rPr lang="es-MX" sz="2700" dirty="0" smtClean="0">
                <a:latin typeface="Book Antiqua" panose="02040602050305030304" pitchFamily="18" charset="0"/>
              </a:rPr>
              <a:t>Los </a:t>
            </a:r>
            <a:r>
              <a:rPr lang="es-MX" sz="2700" dirty="0">
                <a:latin typeface="Book Antiqua" panose="02040602050305030304" pitchFamily="18" charset="0"/>
              </a:rPr>
              <a:t>primeros sois de amplios horizontes mentales, comprensivos, cosmopolitas, hospitalarios, con una chispa humanitaria, espiritual o esotérica. Podéis ser, incluso, individuos visionarios en algún sentido y con una mística especial para las causas comunitarias. </a:t>
            </a:r>
            <a:endParaRPr lang="es-MX" sz="2700" dirty="0">
              <a:solidFill>
                <a:schemeClr val="tx1">
                  <a:lumMod val="85000"/>
                  <a:lumOff val="15000"/>
                </a:schemeClr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99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542952" y="1124744"/>
            <a:ext cx="792088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400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anose="02040602050305030304" pitchFamily="18" charset="0"/>
              </a:rPr>
              <a:t>Los segundos, en cambio, buscáis una especie de paraíso que os permita alcanzar el nirvana; algo que pretendes por el endiosamiento personal en algunos casos, por la </a:t>
            </a:r>
            <a:r>
              <a:rPr lang="es-MX" sz="3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Book Antiqua" panose="02040602050305030304" pitchFamily="18" charset="0"/>
              </a:rPr>
              <a:t>autoindulgencia</a:t>
            </a:r>
            <a:r>
              <a:rPr lang="es-MX" sz="3400" dirty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anose="02040602050305030304" pitchFamily="18" charset="0"/>
              </a:rPr>
              <a:t> o compasión consigo mismo, en otros. Puedes llegar a ser autodestructivo. De hecho, uno de los mayores riesgos de los nativos de este signo es el caos. </a:t>
            </a:r>
          </a:p>
        </p:txBody>
      </p:sp>
    </p:spTree>
    <p:extLst>
      <p:ext uri="{BB962C8B-B14F-4D97-AF65-F5344CB8AC3E}">
        <p14:creationId xmlns:p14="http://schemas.microsoft.com/office/powerpoint/2010/main" val="188259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39552" y="816176"/>
            <a:ext cx="8046640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700" dirty="0">
                <a:latin typeface="Book Antiqua" panose="02040602050305030304" pitchFamily="18" charset="0"/>
              </a:rPr>
              <a:t>Eres un pacifista convencido. Sin embargo, eso no te impide ser un polemista nato o acabar viéndote envuelto en la polémica y el debate, terrenos donde sueles moverte como pez en el agua. Debido a tu gusto por la imagen y tu tendencia a las relaciones platónicas, suele gustarte la televisión, el cine o la fotografía. En el fondo, tienes un espíritu artístico latente, que, en ocasiones, aprovechas para mostrar los aspectos lacerantes y oscuros de la sociedad, a los que eres especialmente sensible. También la hostelería y la espiritualidad pueden ser hobbies o incluso profesiones que te reporten especiales satisfacciones y éxitos personales.</a:t>
            </a:r>
          </a:p>
        </p:txBody>
      </p:sp>
    </p:spTree>
    <p:extLst>
      <p:ext uri="{BB962C8B-B14F-4D97-AF65-F5344CB8AC3E}">
        <p14:creationId xmlns:p14="http://schemas.microsoft.com/office/powerpoint/2010/main" val="1330367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11560" y="872128"/>
            <a:ext cx="784887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200" dirty="0">
                <a:latin typeface="Book Antiqua" panose="02040602050305030304" pitchFamily="18" charset="0"/>
              </a:rPr>
              <a:t>Tu amor es de tipo romántico y sentimental. Además, sabes poner la imaginación y fantasía a su servicio. Sin embargo, en ocasiones, esa tendencia la enfocas hacia relaciones platónicas o ideales que nunca llegas a consumar.</a:t>
            </a:r>
            <a:br>
              <a:rPr lang="es-MX" sz="3200" dirty="0">
                <a:latin typeface="Book Antiqua" panose="02040602050305030304" pitchFamily="18" charset="0"/>
              </a:rPr>
            </a:br>
            <a:r>
              <a:rPr lang="es-MX" sz="3200" dirty="0">
                <a:latin typeface="Book Antiqua" panose="02040602050305030304" pitchFamily="18" charset="0"/>
              </a:rPr>
              <a:t>Si posees una carta astral con un conjunto armónico, éstos son algunos de tus principales valores: </a:t>
            </a:r>
            <a:r>
              <a:rPr lang="es-MX" sz="3200" i="1" dirty="0">
                <a:latin typeface="Book Antiqua" panose="02040602050305030304" pitchFamily="18" charset="0"/>
              </a:rPr>
              <a:t>hospitalidad, compasión, comprensión amplia y ágil, amplitud en tus puntos de vista, pacifismo y alegría de vivir.</a:t>
            </a:r>
            <a:endParaRPr lang="es-MX" sz="32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60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67544" y="2609617"/>
            <a:ext cx="829932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Engravers MT" panose="02090707080505020304" pitchFamily="18" charset="0"/>
              </a:rPr>
              <a:t>Heráclito</a:t>
            </a:r>
          </a:p>
        </p:txBody>
      </p:sp>
    </p:spTree>
    <p:extLst>
      <p:ext uri="{BB962C8B-B14F-4D97-AF65-F5344CB8AC3E}">
        <p14:creationId xmlns:p14="http://schemas.microsoft.com/office/powerpoint/2010/main" val="3477300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611560" y="332656"/>
            <a:ext cx="799288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4000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PISCIS: LOS PECES</a:t>
            </a:r>
          </a:p>
          <a:p>
            <a:pPr algn="ctr"/>
            <a:endParaRPr lang="es-MX" sz="1600" b="1" dirty="0" smtClean="0">
              <a:latin typeface="Book Antiqua" panose="02040602050305030304" pitchFamily="18" charset="0"/>
            </a:endParaRPr>
          </a:p>
          <a:p>
            <a:pPr algn="just"/>
            <a:r>
              <a:rPr lang="es-MX" sz="3200" dirty="0" smtClean="0">
                <a:latin typeface="Book Antiqua" panose="02040602050305030304" pitchFamily="18" charset="0"/>
              </a:rPr>
              <a:t>Piscis </a:t>
            </a:r>
            <a:r>
              <a:rPr lang="es-MX" sz="3200" dirty="0">
                <a:latin typeface="Book Antiqua" panose="02040602050305030304" pitchFamily="18" charset="0"/>
              </a:rPr>
              <a:t>es un signo de agua, metafísico en extremo. Destaca su fantasía e imaginación, la intuición, y la creación artística. La fraternidad. En sus aspectos negativos nos encontramos con el desorden, la falta de ideales, el histerismo, e incluso la mentira</a:t>
            </a:r>
            <a:r>
              <a:rPr lang="es-MX" sz="3200" dirty="0" smtClean="0">
                <a:latin typeface="Book Antiqua" panose="02040602050305030304" pitchFamily="18" charset="0"/>
              </a:rPr>
              <a:t>. Planeta </a:t>
            </a:r>
            <a:r>
              <a:rPr lang="es-MX" sz="3200" dirty="0">
                <a:latin typeface="Book Antiqua" panose="02040602050305030304" pitchFamily="18" charset="0"/>
              </a:rPr>
              <a:t>que lo rige: Neptuno, Tu Protector Espiritual es el Ángel de la fe </a:t>
            </a:r>
            <a:r>
              <a:rPr lang="es-MX" sz="3200" dirty="0" err="1">
                <a:latin typeface="Book Antiqua" panose="02040602050305030304" pitchFamily="18" charset="0"/>
              </a:rPr>
              <a:t>Asariel</a:t>
            </a:r>
            <a:r>
              <a:rPr lang="es-MX" sz="3200" dirty="0">
                <a:latin typeface="Book Antiqua" panose="02040602050305030304" pitchFamily="18" charset="0"/>
              </a:rPr>
              <a:t>. Sostiene la esperanza en la Tierra, cuando las pruebas de la vida nos oprimen, </a:t>
            </a:r>
            <a:r>
              <a:rPr lang="es-MX" sz="3200" dirty="0" smtClean="0">
                <a:latin typeface="Book Antiqua" panose="02040602050305030304" pitchFamily="18" charset="0"/>
              </a:rPr>
              <a:t>nos </a:t>
            </a:r>
            <a:r>
              <a:rPr lang="es-MX" sz="3200" dirty="0">
                <a:latin typeface="Book Antiqua" panose="02040602050305030304" pitchFamily="18" charset="0"/>
              </a:rPr>
              <a:t>cuando las </a:t>
            </a:r>
            <a:endParaRPr lang="es-MX" sz="3200" dirty="0">
              <a:effectLst/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63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99592" y="933683"/>
            <a:ext cx="756084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900" dirty="0" smtClean="0">
                <a:latin typeface="Book Antiqua" panose="02040602050305030304" pitchFamily="18" charset="0"/>
              </a:rPr>
              <a:t>pruebas </a:t>
            </a:r>
            <a:r>
              <a:rPr lang="es-MX" sz="2900" dirty="0">
                <a:latin typeface="Book Antiqua" panose="02040602050305030304" pitchFamily="18" charset="0"/>
              </a:rPr>
              <a:t>de la vida nos oprimen, nos brinda refugio en tiempos de conflicto y crisis y te ofrece el Don de la fe. Tu </a:t>
            </a:r>
            <a:r>
              <a:rPr lang="es-MX" sz="2900" dirty="0" smtClean="0">
                <a:latin typeface="Book Antiqua" panose="02040602050305030304" pitchFamily="18" charset="0"/>
              </a:rPr>
              <a:t>apóstol </a:t>
            </a:r>
            <a:r>
              <a:rPr lang="es-MX" sz="2900" dirty="0">
                <a:latin typeface="Book Antiqua" panose="02040602050305030304" pitchFamily="18" charset="0"/>
              </a:rPr>
              <a:t>es Judas </a:t>
            </a:r>
            <a:r>
              <a:rPr lang="es-MX" sz="2900" dirty="0" smtClean="0">
                <a:latin typeface="Book Antiqua" panose="02040602050305030304" pitchFamily="18" charset="0"/>
              </a:rPr>
              <a:t>Iscariote</a:t>
            </a:r>
            <a:r>
              <a:rPr lang="es-MX" sz="2900" dirty="0">
                <a:latin typeface="Book Antiqua" panose="02040602050305030304" pitchFamily="18" charset="0"/>
              </a:rPr>
              <a:t>, que sucumbió a la tentación de vender al maestro; traicionó a Jesús de </a:t>
            </a:r>
            <a:r>
              <a:rPr lang="es-MX" sz="2900" dirty="0" smtClean="0">
                <a:latin typeface="Book Antiqua" panose="02040602050305030304" pitchFamily="18" charset="0"/>
              </a:rPr>
              <a:t>Nazaret. </a:t>
            </a:r>
            <a:r>
              <a:rPr lang="es-MX" sz="2900" dirty="0">
                <a:latin typeface="Book Antiqua" panose="02040602050305030304" pitchFamily="18" charset="0"/>
              </a:rPr>
              <a:t>Tu diosa protectora: Hestia: Se le asocia con las sirenas, doncellas de agua que simbolizan los abismos del inconscientes. La meditación y el yoga son disciplinas que practica esta </a:t>
            </a:r>
            <a:r>
              <a:rPr lang="es-MX" sz="2900" dirty="0" smtClean="0">
                <a:latin typeface="Book Antiqua" panose="02040602050305030304" pitchFamily="18" charset="0"/>
              </a:rPr>
              <a:t>diosa. Para </a:t>
            </a:r>
            <a:r>
              <a:rPr lang="es-MX" sz="2900" dirty="0">
                <a:latin typeface="Book Antiqua" panose="02040602050305030304" pitchFamily="18" charset="0"/>
              </a:rPr>
              <a:t>los nativos de Piscis</a:t>
            </a:r>
            <a:r>
              <a:rPr lang="es-MX" sz="2900" dirty="0" smtClean="0">
                <a:latin typeface="Book Antiqua" panose="02040602050305030304" pitchFamily="18" charset="0"/>
              </a:rPr>
              <a:t>. Gobierna </a:t>
            </a:r>
            <a:r>
              <a:rPr lang="es-MX" sz="2900" dirty="0">
                <a:latin typeface="Book Antiqua" panose="02040602050305030304" pitchFamily="18" charset="0"/>
              </a:rPr>
              <a:t>sobre el universo de los lagos y los mares. </a:t>
            </a:r>
          </a:p>
        </p:txBody>
      </p:sp>
    </p:spTree>
    <p:extLst>
      <p:ext uri="{BB962C8B-B14F-4D97-AF65-F5344CB8AC3E}">
        <p14:creationId xmlns:p14="http://schemas.microsoft.com/office/powerpoint/2010/main" val="274456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535</Words>
  <Application>Microsoft Office PowerPoint</Application>
  <PresentationFormat>Presentación en pantalla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1_Tema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instalacion office</dc:creator>
  <cp:lastModifiedBy>eLmOsHa</cp:lastModifiedBy>
  <cp:revision>18</cp:revision>
  <dcterms:created xsi:type="dcterms:W3CDTF">2014-01-28T04:39:51Z</dcterms:created>
  <dcterms:modified xsi:type="dcterms:W3CDTF">2014-03-10T02:23:10Z</dcterms:modified>
</cp:coreProperties>
</file>