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02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1BE02-0A9E-47CD-9965-96AC804F1F51}" type="datetimeFigureOut">
              <a:rPr lang="es-MX" smtClean="0"/>
              <a:t>13/03/2014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2F9AE-9FF4-4717-A0D5-BDCB27ADE1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51681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1BE02-0A9E-47CD-9965-96AC804F1F51}" type="datetimeFigureOut">
              <a:rPr lang="es-MX" smtClean="0"/>
              <a:t>13/03/2014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2F9AE-9FF4-4717-A0D5-BDCB27ADE1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71141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1BE02-0A9E-47CD-9965-96AC804F1F51}" type="datetimeFigureOut">
              <a:rPr lang="es-MX" smtClean="0"/>
              <a:t>13/03/2014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2F9AE-9FF4-4717-A0D5-BDCB27ADE1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55902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1BE02-0A9E-47CD-9965-96AC804F1F51}" type="datetimeFigureOut">
              <a:rPr lang="es-MX" smtClean="0"/>
              <a:t>13/03/2014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2F9AE-9FF4-4717-A0D5-BDCB27ADE1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82301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1BE02-0A9E-47CD-9965-96AC804F1F51}" type="datetimeFigureOut">
              <a:rPr lang="es-MX" smtClean="0"/>
              <a:t>13/03/2014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2F9AE-9FF4-4717-A0D5-BDCB27ADE1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80585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1BE02-0A9E-47CD-9965-96AC804F1F51}" type="datetimeFigureOut">
              <a:rPr lang="es-MX" smtClean="0"/>
              <a:t>13/03/2014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2F9AE-9FF4-4717-A0D5-BDCB27ADE1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27592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1BE02-0A9E-47CD-9965-96AC804F1F51}" type="datetimeFigureOut">
              <a:rPr lang="es-MX" smtClean="0"/>
              <a:t>13/03/2014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2F9AE-9FF4-4717-A0D5-BDCB27ADE1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24466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1BE02-0A9E-47CD-9965-96AC804F1F51}" type="datetimeFigureOut">
              <a:rPr lang="es-MX" smtClean="0"/>
              <a:t>13/03/2014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2F9AE-9FF4-4717-A0D5-BDCB27ADE1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34056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1BE02-0A9E-47CD-9965-96AC804F1F51}" type="datetimeFigureOut">
              <a:rPr lang="es-MX" smtClean="0"/>
              <a:t>13/03/2014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2F9AE-9FF4-4717-A0D5-BDCB27ADE1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92491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1BE02-0A9E-47CD-9965-96AC804F1F51}" type="datetimeFigureOut">
              <a:rPr lang="es-MX" smtClean="0"/>
              <a:t>13/03/2014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2F9AE-9FF4-4717-A0D5-BDCB27ADE1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03027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1BE02-0A9E-47CD-9965-96AC804F1F51}" type="datetimeFigureOut">
              <a:rPr lang="es-MX" smtClean="0"/>
              <a:t>13/03/2014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2F9AE-9FF4-4717-A0D5-BDCB27ADE1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59639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A1BE02-0A9E-47CD-9965-96AC804F1F51}" type="datetimeFigureOut">
              <a:rPr lang="es-MX" smtClean="0"/>
              <a:t>13/03/2014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A2F9AE-9FF4-4717-A0D5-BDCB27ADE1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93810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://3.bp.blogspot.com/_zm3SWTZqyv0/SwDIOts-v7I/AAAAAAAAAEQ/nRgVS0tJyGs/s320/neza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496" y="348372"/>
            <a:ext cx="1275326" cy="1280428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683568" y="725353"/>
            <a:ext cx="8352928" cy="55938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/>
            <a:r>
              <a:rPr lang="es-ES" sz="38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Book Antiqua" panose="02040602050305030304" pitchFamily="18" charset="0"/>
              </a:rPr>
              <a:t>UNIVERSIDAD TECNOLOGICA DE NEZAHUALCOYOTL</a:t>
            </a:r>
          </a:p>
          <a:p>
            <a:pPr lvl="3" algn="ctr"/>
            <a:endParaRPr lang="es-ES" sz="100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latin typeface="Book Antiqua" panose="02040602050305030304" pitchFamily="18" charset="0"/>
            </a:endParaRPr>
          </a:p>
          <a:p>
            <a:pPr lvl="3" algn="ctr"/>
            <a:endParaRPr lang="es-ES" sz="100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latin typeface="Book Antiqua" panose="02040602050305030304" pitchFamily="18" charset="0"/>
            </a:endParaRPr>
          </a:p>
          <a:p>
            <a:pPr algn="ctr"/>
            <a:r>
              <a:rPr lang="es-ES" sz="32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Book Antiqua" panose="02040602050305030304" pitchFamily="18" charset="0"/>
              </a:rPr>
              <a:t>División de Administración</a:t>
            </a:r>
            <a:br>
              <a:rPr lang="es-ES" sz="32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Book Antiqua" panose="02040602050305030304" pitchFamily="18" charset="0"/>
              </a:rPr>
            </a:br>
            <a:r>
              <a:rPr lang="es-ES" sz="32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Book Antiqua" panose="02040602050305030304" pitchFamily="18" charset="0"/>
              </a:rPr>
              <a:t>Ingeniería en Negocios</a:t>
            </a:r>
          </a:p>
          <a:p>
            <a:pPr algn="ctr"/>
            <a:endParaRPr lang="es-ES" sz="80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latin typeface="Book Antiqua" panose="02040602050305030304" pitchFamily="18" charset="0"/>
            </a:endParaRPr>
          </a:p>
          <a:p>
            <a:pPr algn="ctr"/>
            <a:endParaRPr lang="es-ES" sz="80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latin typeface="Book Antiqua" panose="02040602050305030304" pitchFamily="18" charset="0"/>
            </a:endParaRPr>
          </a:p>
          <a:p>
            <a:pPr algn="ctr"/>
            <a:r>
              <a:rPr lang="es-ES" sz="28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Book Antiqua" panose="02040602050305030304" pitchFamily="18" charset="0"/>
              </a:rPr>
              <a:t>Profesor: Ricardo Yebra Romero</a:t>
            </a:r>
          </a:p>
          <a:p>
            <a:pPr algn="ctr"/>
            <a:endParaRPr lang="es-ES" sz="80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latin typeface="Book Antiqua" panose="02040602050305030304" pitchFamily="18" charset="0"/>
            </a:endParaRPr>
          </a:p>
          <a:p>
            <a:pPr algn="ctr"/>
            <a:endParaRPr lang="es-ES" sz="80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latin typeface="Book Antiqua" panose="02040602050305030304" pitchFamily="18" charset="0"/>
            </a:endParaRPr>
          </a:p>
          <a:p>
            <a:pPr algn="ctr"/>
            <a:r>
              <a:rPr lang="es-ES" sz="32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Book Antiqua" panose="02040602050305030304" pitchFamily="18" charset="0"/>
              </a:rPr>
              <a:t>MERCADOTECNIA</a:t>
            </a:r>
          </a:p>
          <a:p>
            <a:pPr algn="ctr"/>
            <a:endParaRPr lang="es-ES" sz="10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latin typeface="Book Antiqua" panose="02040602050305030304" pitchFamily="18" charset="0"/>
            </a:endParaRPr>
          </a:p>
          <a:p>
            <a:pPr algn="ctr"/>
            <a:r>
              <a:rPr lang="es-ES" sz="32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Book Antiqua" panose="02040602050305030304" pitchFamily="18" charset="0"/>
              </a:rPr>
              <a:t>Conclusiones</a:t>
            </a:r>
            <a:endParaRPr lang="es-ES" sz="320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latin typeface="Book Antiqua" panose="02040602050305030304" pitchFamily="18" charset="0"/>
            </a:endParaRPr>
          </a:p>
          <a:p>
            <a:pPr algn="ctr"/>
            <a:endParaRPr lang="es-ES" sz="105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latin typeface="Book Antiqua" panose="02040602050305030304" pitchFamily="18" charset="0"/>
            </a:endParaRPr>
          </a:p>
          <a:p>
            <a:pPr algn="ctr"/>
            <a:endParaRPr lang="es-ES" sz="900" b="1" dirty="0" smtClean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latin typeface="Book Antiqua" panose="02040602050305030304" pitchFamily="18" charset="0"/>
            </a:endParaRPr>
          </a:p>
          <a:p>
            <a:pPr algn="ctr"/>
            <a:r>
              <a:rPr lang="es-ES" sz="24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Arial" pitchFamily="34" charset="0"/>
                <a:cs typeface="Arial" pitchFamily="34" charset="0"/>
              </a:rPr>
              <a:t>Alumna: I.  Sharazan Sandoval Espinoza</a:t>
            </a:r>
            <a:endParaRPr lang="es-MX" sz="24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latin typeface="Arial" pitchFamily="34" charset="0"/>
              <a:cs typeface="Arial" pitchFamily="34" charset="0"/>
            </a:endParaRPr>
          </a:p>
          <a:p>
            <a:r>
              <a:rPr lang="es-MX" sz="20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latin typeface="Arial" pitchFamily="34" charset="0"/>
                <a:cs typeface="Arial" pitchFamily="34" charset="0"/>
              </a:rPr>
              <a:t>                </a:t>
            </a:r>
            <a:endParaRPr lang="es-MX" sz="20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593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07504" y="1988840"/>
            <a:ext cx="8784976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/>
            <a:r>
              <a:rPr lang="es-MX" sz="13800" b="1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ook Antiqua" panose="02040602050305030304" pitchFamily="18" charset="0"/>
              </a:rPr>
              <a:t>P I S C I S</a:t>
            </a:r>
            <a:r>
              <a:rPr lang="es-MX" sz="13800" b="1" dirty="0" smtClean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         </a:t>
            </a:r>
            <a:endParaRPr lang="es-MX" sz="13800" b="1" dirty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89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4.bp.blogspot.com/-WWKP9L-MPOI/T90aapUcDuI/AAAAAAAABnI/aNdQiSTowQ4/s1600/amor-fondos-pantall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556689"/>
            <a:ext cx="3200400" cy="2000251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www.goypaz.com/wp-content/uploads/2013/11/cisne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613887"/>
            <a:ext cx="3200400" cy="2400301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www.perfilmujer.com.mx/wp-content/uploads/2013/02/imagenes_de_amor_7ylry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160" y="2683805"/>
            <a:ext cx="3200400" cy="3238501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thumbs.dreamstime.com/z/ni%C3%B1o-africano-so%C3%B1ador-8623003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3356992"/>
            <a:ext cx="3200400" cy="2133601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4369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www.educablog.es/wp-content/images/200805/eduso_tranquil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774" y="195439"/>
            <a:ext cx="2880320" cy="3067542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1.bp.blogspot.com/-Gb6QX8O0I0w/Tw744_Sl7EI/AAAAAAAAA9c/m9pQr0LKygw/s1600/CRITICON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332850"/>
            <a:ext cx="3672174" cy="2648898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://expresionesbc.com/wp-content/uploads/2013/11/bondad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5793" y="3125763"/>
            <a:ext cx="2272554" cy="2722638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AutoShape 8" descr="data:image/jpeg;base64,/9j/4AAQSkZJRgABAQAAAQABAAD/2wCEAAkGBxQTEhUUExQWFhUXFxwYGBgXFxcaGBgcGhwXFxocGBwYHCggGBwlHRgXITEhJSkrLi4uFx8zODMsNygtLiwBCgoKDg0OGxAQGy0kHyQsLCwsLCwsLCwsLCwsLCwsLCw0LCwsLCwsLCwsLCwsLCwsLCwsLCwsLCwsLCwsLCwsLP/AABEIAOIA3wMBIgACEQEDEQH/xAAbAAABBQEBAAAAAAAAAAAAAAAFAQIDBAYAB//EADsQAAEDAgQEAwcBCAIDAQEAAAEAAhEDIQQSMUEFIlFhMnGBBhORobHR8EIUIzNSYsHh8UNyJJKyFQf/xAAaAQACAwEBAAAAAAAAAAAAAAABAgADBAUG/8QAKhEAAgICAgICAQQBBQAAAAAAAAECEQMhEjEEQSJRMhNhkfBxBRQjM0L/2gAMAwEAAhEDEQA/AMQ7RV6reWOqt5bKvjBDCZ2hc+L2dia1YCdTzPPb5bJmLOXlA8ypMO4CSTuqrzJmNdlsXZyZPQQwdqRsb3+f2CG1nkk+c2RMVopx1BA7i1x21HohrKcnzMKR9sD9CssAd83porTHFzWg9ZnTXVSuwRc4Mb3JPQGDKuYvBBjY3OvaEHJBUWB8S4Egi3KEykL9vwlOxTh6n0hPwtBxi2psm9C+x1d2YwNB84Tm4Xlne58grmKwYY0xtb5iwRDB0xki0kfIdEjnS0Oo29mbfSI1TGskotjsIcxJ7f6TaWHAbcczjlH3Tc9CuBDw3CteeZ0dPNX/ANjyZh1s7oZ0I9YVfiGAyE5dBH0UDcachYddil/LaDVdlrHs/cg7zHwlCTWMQr1fE5qV9Z+kBDQmgtAkyRjjbsVNjYnSDuNvMKtT8lYqgRIJPofqmARB1vzRXcJSzDIT3advzZDip6dWBbYz/Y/2QaImNxNItcQbEJtMSCPVX8WA9geNdD+dVQpGCFE7RGqZGlC5whcEwDlbwTrqtlU+EF1CF6txnSAquI4g54jQKjKRIscV6LJZpy7Y+TEK3h8GTE7/AEVSkfz82R+iOVki5Ex6n7BSboWKsrV2c4taN9NQLqShhMr8u7bnt+ZktXETUl19vqqlfFnO4jV0E/b4pFbHdBGniAx0NuSZJjQBQcUx1rf7P2Qx1bLIGuk79/zuoHSYlFY92Bz1QrBmN0SwFfmkbfg+cKg2kVcwwyR8fXQfVNLoWPZa4tX8Im8gn0/z9FLhsSW8x3Hy6KjUpS9s9PuVYfQcRnAMbfdVuqSLEntluu4g3GzXfGVXosJqidhPYIiWZmteb/u2x6SE7huG5i47m6p/USTL/wBO6LFTC8pnzWb4lgiBmj80W9qst6LO8UozTf8Am6rw5XY+XGuJla2g6R/v6KNrUQfh82UDq4fBdw/CTJIt+BbuSSMXBt0VhT/t9F1esTDZsPyUQGFGXS6G1qUKJpklFxISuBXLgE4hZwlTVp0P1UBEFI1LUMlAPoWsLpgCVxXIgHtRPgtDM70QtEeCVoqDyKgASUoXLlCDqevx+iLU3k5QBoIGtvyUIpq9RBPrvt8/RJJDRYypIdHf19UrqJIzdTbuVdOHacr3XtpPpc+n1uoMXiLbSRAAEZR2/N0E76GquweG3UlBt/j8gnZYEeavNw0ZT1CLlQIxbK9N46qf3oL/AOlv1v8AnorTMDeYv9UY4D7OA0w+rqbx9FRkzQirZohim3QJweFLyXddPz80WuwnDRk8m2/PzVJhsCJ5QtGykA1c7P5Dl0b8OFJGAyESwjwuLfQmR8FfwdOLK/xHB8+YaO8Q8tCoRThyZ5OSF4NMldeyFcYblpG2pA+aOtZCG8aoZw2mN3AnyG6GOXyQZxfFgHguFLjmIsJP/sf8fNOwOGhnqfqVoKjG02ZQPl6KiYAAV/6rlZSsfGik/DWQziGGtMLQAyquKpSN0+PI0xZwTRkXtuuYreMoZToq1Nt1uTtGFqnQ2LJpKnxGGc1ocRYkwesWVcooVoWVyRdKJCVqmwY5gq4VnCeJQhTCQlKQuBUAKCrrXQJgnv8An5ZUZV97ZYHDTQ+aWQ0RH1SSRf8Axr6KN7QdLp2IEXHb7JcC3U6IerG7dDqNG0xp/laFuHzkAaAap+H4YfdB0ai/58VY4Zhy5h6gEHuViy5k9r0bMeLjp+yXh2VpGYXlaB7Q6L2GwIQvC8POQG/aIVo0nC2YfRZJtNmqNpBGg5jVdOMpkawspiyR+pvxVVmJ2Bn1SPFy2MslaNPiXs2IKFhvMqdJzyjGBwTolK0oIN8hCFSquhyLYmhA+aA4l0Eow2SboixtX4oa9/dOxLyVTFNxOi2Y40jNJl6hWCn98DqqVPBP1S1MM7yUajfYLZW4nhwdFn6tOCQjeIovF5/yhnEqdwYWvE61Zlyr3Q/ieJzMptGjW/A/qQ0qRwEd1GVclSKG7ZyRcuTAHtVrDaqo0qxRcoQrlIuCkaoAa4IpwXENg03aHRCylpC/TulnHkqGhJxdh/ieCysPSLR52+qr4CjGVp8T3D0ARfhtQ1qfuyWl0eiD4SoTXYHbOgrLFunF+jS0rTXs9H4XgppN7Jw4Y1pcYiRdF/Z+nNMfm6KjAtK40sjTZ1aRg6uKLAW5sjRqYv5D7oFxLiZDZZSJk2dU5j1mDYfll6HjfZ1rjJG+m3n3QrF8HDuRwBaR3knTUG3or8WeCdsrnilJaZ51U4jWJvE6+EduiKYHDuewOeBf+UX+S0b/AGaw4gime/O/7jZXMPgG2aGCOmw7K/J5UK+KKsXizT+TI/Z/CSL3gxcXHmtngMCIUGDwgAJi5Nzue6LYIAQNFzck+UjS/jGjO8aogSsNxUwYXoPtJqViMRhpfJV/jv7EyRuKAjGZjeewGpVOpxBjQ+GNBZYB2YudeDEWECTfotxw/htJrg8Zpjz/ALhDeOezdNzi9ji0uJJBbLSew2+a2Qz4+VSKcmDJxuJmaXGwSBkI6ZXGfQTCtMxRIlrsw3Bs4fdWKHAQ18vcDlHLlB+JJ1sqmO4dDszbHfureWNukUqORK2PInZD+LYfl8kVoUjZQ8RbynyRhKpEmrRkpTUpTVvOedC6F0LgoQUKVhUICexEg2E4BdCcFBRHBMhSOKYAoEIcExRZVaR5K5jrYiQP1goRQdBWp4ZhRVdmOuYfCFmytRfJ/RfiuS4npPAD+7HxR6kOqzfs8+wB2stNTK87l1I7Kdos06cqDEcHNS7RoreGcjeAdAcBqbpsMFOVNlGTNLHtGQ//AAmjUKejwxo0COVad1BVqACEjQVmkwZWZlTcOSuxtVdw67gEi26NFfC2DOMMuVkarodC3XtBRyuIWB4mIetWBbaBOVwTCOEbcdFcxGHJFiq+AE5UY91aClm9jxejO1MCTdVX8OlatlMReypYuBonhkYk4pmWNDLYoLx18MctNjljPaarYDqV0MHykjn5nxTM8U0pxSLpnPECVqUJxaiAVjVIWrmxupGG2iBCuHLgldCU2RAMKaApwYKY/VQg7CtutH7P8RFJ/NpMygGEF1NUdBsVTkgpriy3HJxdo9V4FjW1HFzNJWvpOsF5T/8Az/Fcxaesr1KibLgeXj4To7GCfONhCi66JYavDjJ2/PqhtEiOiQmHW1WeMqYJwUtF3E11QLi63ddUMpKVLug3bGjFRRX4i2CAq9KvkupeNUHuE0xNoWbp0sQJLjIJ8JGn2TRinuzRBpxSC/FcdnkrH4wBzrq3j8a4A2QA13Scxt0AWvDB9iZuKXFGo9mbmNYWhxDDBWK9nsWW1J2W7FYFqTPilFqT6YkHaQIcSNUPxJ1RHiZ9EEq1dUuPssn1YP4g+JWF9oKs1I6Ba3H1NVhMc/M9x7rseLHdnJ8lkBStCaFZwtEuK2mMkZQUlWjYKZtIym1W7dVCUQubypjhYdVLXdaAo6hsPJEBDT6J0WUei4FQA4usmuKaCpcNQc9wY0STog3QaGsfCIcPwhrOAaL7ojifZGq1rS1wcSYI0jutJwvBMwtPq86lZcnkR43F2y6OKV7IeE8NGHe0g3NivSME+QvP3VC661vAsYCwSbixXI8q5bZ08HxVGjpOSPN/9/2UFCrdTVDCwdGitljKE9xAVB2JAAUf7YCdU3YvBsL0bT2VDHPgGf8Aab/+uxmpE/nRDq3FGv5YgTqrF0NjxS5XRVq8PbUGl0ExXBWglaWjj2MBlzSPmguN4q1zing5LoulG+0VMJhww2RilW5dUDfih1TqWKVklKXZVaXRfxlWUJqvZDs2bQ5cseLaZ28lPWroNjKqbHAryT0DOI1oaSsliG3Rzi1aTlCDYpuhXZwRpHKzu2dg6GY9kWfRAgCyg4ZTIEqw8kuVxTQ0gwZCrhvUKfG1YMb/AIVBtM3TIDK9Uyf7QlqUuZdTPNMWSZpcoApSn02OOgJ8gvScJ7IUWi7ZPU/5RPD8Hpt0aPgs78hekMoHnHD/AGcrVDplHdanhPsuKRzyS5a1mHA0C7KB+fFUzyylodJLoFODg2NDKzOIxU1CwkjKYPdbbFUZEjzWZ41wM13+8pGKm7ToY6LNjUYyaZpcnJWLTcIsiHDcWWO7bqngOFVgMpaZGqL0fZ2qeg9VVPj1ZepGlwOKBghXa+IEXWew/D30hGbMQdBt5KeliZInTQrFkxe0aMeRSL9d+azVRdwkkH94Wnpa/wAp67xorOFqAzlNgYBNlOZVduJaBT7PON/ffJMr8Ne2S2pJ6ER9NERxTDeEPfhqx0JV0Zt9sdNIC4jDVybhU6mBqfn+UcqU6zdZVWpmV8clfQk6f2CBQqAxZEaIgXTJO6iqVk7bkUXRLWq2QXiWJygqTH44MEkrJ43GuqOnbYLV4+Byd+jPnzKKr2OrVJJJ1TKNMvPYKGC4wtBg8FsxpJjYH4lb21FGBJyY1rMo8h6qFrZcST5q3Vp7aEbHqq5YQI3KKZGiriDdNrWF0jWkk/3UeIdJt8E4gxjoCSneSUtZsW7KGq0iAoA9vZT+seg1KkFPf1+wU7aW3k31N3eqka3+7h/8tC5VmiiAYe1z+bqrVoxPz/s3zKLGmBAOgMejRJ17qCP+sgZtR4n2HwQbDQMDiNf9nZoVPG0Cean4gYI6nePJaE4YE5WxYimLjXV5843TBgAYIBuXaRZjdSO5KEmn2GNroyzeOVGXc1/Xwkjonu9oq9Qwxj58ouLrRfsZAm45MxBBs2eVvmVKyuWkkjQy6IsXCGtvuk4x+h+bAvDqeL5nB1NmYC5JJh24Qvh2AxLa72ueHDM6STqRey2f7VyvBkZWNb4R4pmPNLWDczjI/is/SNwAUaSRFJ2COHYwCJsTeEYpVQUNxPDGktg3bWcwENizkHxHGDh6zqVXY2dsfPosuTx+W4mvFn9SNkGDVSmoBos3T442Acw/sq9Xjg6/BZlikadP2G8Y8IXig3oh1bi8ofjOKwCSYCthhdklNJC454Giy/E+Lhkht3fTzUPFOMGoctPe07nyRnhnsazKDVcXOOoBgDt1K6MYwxJPJ/BiblldY/5MgadWsS4Ne+NYBIHwSUeGVXeGm8+TT9l6zwvBNwzctNoy6wbm/corRxNLpB3lCX+otfjHQP8AYruUtnmvs17Nv95mrMLQNA4aleiYag1osFcq0mPFoKHVWmnpdv08ljy5pZpW/wCDXixxxxpElXCMcCC1p9AgvEeCUj+kNPUQCEcoVg4WuquLF4SwlKL0wyjGXaMBxHgdRhJZDu+h+CBO1INo1tC9ExDvigvFuGNf2d1H5ddTD5T6mc/L4y7iZF91G90lWcTRdScQ4bWOxVdg1hb001aMLTTpnvDZidDlJ0GrzDfSFOwgG5sDGo0pjQx33TKZEzyxmOjSYawR/wCsrm5shAzeBos0C9R0kE/QrkmkldBEakhos0ky90nX9QCe2oHOHivVJ8A0YIB+V1DVqHPo8zVgDMBZjfqD8VXov8JGeQyo+cw3sD9wg2EtUq7RlJIsypUuzdxgabHYpHFsO8FqbGTdt3m57Ebqu4kNd47UmN2N3HTv2UziXPPNM1mDmp/yiSfuheyUWajJc4AeKqynDX7NAJF9t0rKkluZz4dVc85mgjKyQ0+VhKqUhJaf3Z5qtTUtNpAH9wUtNha2YeC2jq12YE1Ta3dNbBRJhnAlhOQ2fWcLt8h53slDA3IXAjJTNV+jhLvDO/VMxH/I3OLCnRGdnqdNxK59PMXhobz1W0hkfHK0AuF9AbwjRCKhSGai0kSAaz7kGToCDuvPvaCv76q93Un4LXe0HFC1tUjNNQ+7bmA8DbSCLzKw9Tqouy2K9lehgXGn+7cQ5p0B1QfGYmvTMOJE3EgXCM8IxhbWLdnD5haKvQp1aeSq2WzIIiWneD5K1ZHCdSV2Rw5R+LPPTxSsf1n5KrVxD3HmcT5larinsy6i4Rz0pkPiLES3NGn3CCvwEAG/hLuovotcJwe0ZpKXtkHCsQG1WOdoHBerYTEggEGQdIXnHCOECpVDToPER8f8L0Xh/DmtgMGUDYLnee4tr7Oj4Ckk/oJ0cPm1T3YQKagzZS1MKuambZdg80AoKhI+xRANjVVsQ1PGQjimCXVywyB5jqpMRjc9wm4tsoPVcWHtutHFSX7lO4v9i0TEuKqm6kxLtBKZTTR1saX0APaFua3RZtlTbQLWcfoQxzx0usYF1PGdwOV5KqR7570+7Pjn3ROoABqO+h+SSs+7hl/5Kbbv6AGD27qjiK4h4ytENpC7p1M26tSCoC+Bk/jdzoPmPouex0W21AXCWt8dU3cbwIE9+hTGMGSwb/B/mOrjqO/VPwgOUG3gqHwfzGAJ6HYoiWgGLxygn3e1MZifOTCUIxuGlxAA8bGwH7NAcfTopWTZ4LwRnq6tOvIy3fQp5eN7WM8oHiMuA7xEeaiq1g3mMGCDbLzO0Yzaw/V3URGSPZDSyT4W0RmZN3HM641LdfJOIa42DCH1BoS2WUxf0JFlC18Qd2kgEFwmofE60g5BbySPAIieXLkbcGGzzukj9Rs0prAT0nnkdzgHPXOjhFwwn6EKpiKwo08zwJYwgSyP3lW5FjbKLg903HVYgNygvMCwsGCTIGw3G5KF16VIl2cZgAXPe9x+8C17J0rFckuzPYyp7x1oDRYbT3Otyg+PxTWBw1ymD2RGniGkEtjLJiDNtp7xCy/HKg9+YPiAJ7nT+ybDDlKmXznxjaH8PrD3wcdDK1NCvl1MhQez3s41wD3Ok9BspePPY3lpi5gT1Oiry5IzycYl8MUoY+UgjRxmXkdBY6xBE/DoqnEODtPMy0xbSw6dvsVG98VKQMeIeLSwvN5/2pqmIPvWN/mDRvfyJ/NUsW0rRVKKciLgXDXMcS4eL46zstxg6YDdEKbT0ARnAtPosWXI5O2b4QUI0i3RpDQen+VK5kqIiDZKyv1j7qqxXZBiKUT+fn+UKxCNVXBw6IViAih4sEYgIZXYJkotjnBo/sg9UmVogwSRA43KeGroTuyusraGV6eYEESCIIPksDxHAGk8t1A0PUbLfVHIPxrDZgHAXHzWnxsnF16Zl8qHKN/RoC/M4xa7AIE6dJ+i0WComQYdOd7rADQRI+yBUafPBnxt1dGg3j6rQcLjLeNDqTMuOtt4F/NUMpCOHaMo1sALvA8PO4W8xCeakaw4kwLk63uTAgmx/wCq6jTt4YvaYaNRBJN7OI+CgxBBNiCMpgQ593HI0dJHM4f9kUtAZLUxWUSIiAQ0uguE5WDlHizy7XQBVQHl4uLEta6XlskTUq6QREiNirZ15TUjOXWa1vLSblkTpB1Cic0tYBDuWkDd41rGCfIjXoSjYKEc2BmykjLpflYDyi7bGodHJXUudueBFQNdLg0BxGYyBMQAGggaT1TsbEvHIIqUqd3ueQBc2/UwmTtoFX/aADIcxv8A5RgMZmcGxHISOcW0jdukopbCCvad7oova42ab5YgyZvEP1N97rIcVqVKoirVeWfyDK1p/wC2UDN6rZ8aOai8B73ZKptByQZMixi0mP6tTBWB4tXytMa908OV0hqjVtFDH8Ty8rfKyEUKNSs/lBJNyenclJhqfvHhsxJ1KP4rECg0UqLZc71Pme/ZbH/x/GK2yj89y6CGBquw9MtNQknWLAeW6Xh9Ivd712g8I6lQ4bAudBqnvl+5U1bGXyMMbE7N8rarE1t12+2a70r6XQlermcXTyjl17y4/QIrgsMa1QZTBaBDto2nvcn1QD388tNpcdIAstL7L0qlIu94wtB0kz80mb4wGxLlIPYemQ6+oRWnWI+6Ge8lxKtMqrnSRvRcOJTP2gKmXJhf3SUHii57xQ1LqAPUeJxIaCSU6QOgVxmpzAdFTiVXr4gvcSpadQaLTxpCKWxzrBVqlYBOxNRVGMkqyMdFWSbukP8A2kJxAI1VatSv2U1JsC6spLaKvk9M0lDAnMfDqdidB9EdwjIbqYFzYNkAX73am4cGP1XkXyt1O/rlUrHgxemLt1Bebun4tA06FKkZmyU1GtJ8EtBM3d4W/IOLviFwDpDQKhGai0/okAZoPRwO6gq1SWOIc4zSqHlbA5naXF29OhUdVv7w5tBUpEio8QBAjNe4/qTJgJBZvh/469zUvrrE+LqOibWrDnP7oZRRNiXQLCwGrbyR1I6KBrWEX92CRWbcmZBzCTsdIdvooqmJBa6Cy9FjrNPiYfi13fee6H+Qk+JxWWYczlxQcMjZMGL0+o/p/paqHFMUSyqA98CuH8rYaZ3ablpAmx2aOinxlZzvfQXGRTqjkgTa56HuLG+kqDiDSRX8XM1j7lvbxD9V/wBQvYfzFFSJQzF1pOIB96QWtdcXBEHnHnHMOk6ErC+0eDeGhwacrrjuOoW4xDeeqeX+BMe8kxH6T+ttx6FDMZ4aYcA8ZM7gXTY2J2INgCP6fjZCVOyPqjC8E4VUefeQA1rgDmBuT0CPYbChrn1IzOOpDbNGkf0jupKvFfdMcxrGgT0aT/7ESdPqgnEuM1HQM5gCANImZ0+PmVc1PK/2FTjBFnHcSM5QfRp19dlJQY57QzKAJmyDYHhlZ5aWtIB0PWFreD4LEAXDfCXbyPMIZVGCqLQccuTuRpPZ3AUqTA4iXd0VqYlhEObtFis5Xp12fpBhoc4NcOWdiHQZVarjqwOU0nyBJtJA6mNFzZYpSd2dGObGlQXc/K6/opG1O6zr+LSBmBE6S1w+oUuF4ux36h8UXilXQY5Y32aL367OhoxQhKMUquBZyRdqVo1QDiONLzA0S4/F5jA0VUBXwhW2I3YtJqdTp3Tgeye1yaycUxHNChi9lM5MmFEBpDXFNlc9yYXJ0hGehYZoIuP0n/5en1zFRkW/eUtLf8a5cjj7OewLiqzsviPheNTpm08kTLB0H8agNNs0R5JVyV9of0SMpj3tMQI/aaoiNspt5dkKoVDFK58FUa7c1vJcuTJa/v0Kgc+oYbc/wnDXbNp5KaoP4nYADsIcYC5cq5liL2LoN/8AK5W2DYsLa6dED9oGATAA5KWg6gz8Vy5NHsUweMNh6fPVWPZlgdiWBwDhm0In6pFy6Uv+tmb/ANI9GrsAoU4AEe80HZXsb/CB393SvvuuXLmP8TUuyk0y103l7dfJO1o4knURffVcuQ9h9EmLYD7qQDFCRN7ysRxek0Cjyi5dNhe65crsf5/36F9f37E4RUJDpJ8ZGqLk8q5chm/M0YPxRWpjmHmnLlyQviOankXXLkrHOTK2i5couwMhASOF0i5WFb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2058" name="Picture 10" descr="http://t1.gstatic.com/images?q=tbn:ANd9GcRmAWCGzPtH38QH-KkRYUqsWfoLwu6HDII6wi-b57imR2U5yL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654" y="3299095"/>
            <a:ext cx="2473151" cy="2517314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 descr="http://t3.gstatic.com/images?q=tbn:ANd9GcQXDE-AiAMfnQMpJ0bi2qGjJwItZdPh00kOYrJgLSTHUIV5-MyF-Q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9094" y="3277829"/>
            <a:ext cx="1931586" cy="2005107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5425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static.freepik.com/foto-gratis/amor-ilustrador-vectorial_34-5058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62430"/>
            <a:ext cx="7200800" cy="4958794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9348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13</Words>
  <Application>Microsoft Office PowerPoint</Application>
  <PresentationFormat>Presentación en pantalla (4:3)</PresentationFormat>
  <Paragraphs>17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eLmOsHa</dc:creator>
  <cp:lastModifiedBy>eLmOsHa</cp:lastModifiedBy>
  <cp:revision>10</cp:revision>
  <dcterms:created xsi:type="dcterms:W3CDTF">2014-02-10T15:41:47Z</dcterms:created>
  <dcterms:modified xsi:type="dcterms:W3CDTF">2014-03-13T14:19:10Z</dcterms:modified>
</cp:coreProperties>
</file>