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58" r:id="rId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02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09/03/2014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1681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09/03/2014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71141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09/03/2014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55902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09/03/2014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82301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09/03/2014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0585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09/03/2014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27592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09/03/2014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24466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09/03/2014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4056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09/03/2014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2491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09/03/2014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03027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09/03/2014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59639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A1BE02-0A9E-47CD-9965-96AC804F1F51}" type="datetimeFigureOut">
              <a:rPr lang="es-MX" smtClean="0"/>
              <a:t>09/03/2014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93810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3.bp.blogspot.com/_zm3SWTZqyv0/SwDIOts-v7I/AAAAAAAAAEQ/nRgVS0tJyGs/s320/neza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422558"/>
            <a:ext cx="1275326" cy="1280428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1201546" y="490607"/>
            <a:ext cx="805097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s-ES" sz="36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Book Antiqua" panose="02040602050305030304" pitchFamily="18" charset="0"/>
              </a:rPr>
              <a:t>UNIVERSIDAD TECNOLOGICA DE NEZAHUALCOYOTL</a:t>
            </a:r>
          </a:p>
          <a:p>
            <a:pPr lvl="3" algn="ctr"/>
            <a:endParaRPr lang="es-ES" sz="9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Book Antiqua" panose="02040602050305030304" pitchFamily="18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381614" y="1795587"/>
            <a:ext cx="8352928" cy="47628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4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Book Antiqua" panose="02040602050305030304" pitchFamily="18" charset="0"/>
              </a:rPr>
              <a:t>División de Administración</a:t>
            </a:r>
            <a:br>
              <a:rPr lang="es-ES" sz="4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Book Antiqua" panose="02040602050305030304" pitchFamily="18" charset="0"/>
              </a:rPr>
            </a:br>
            <a:r>
              <a:rPr lang="es-ES" sz="4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Book Antiqua" panose="02040602050305030304" pitchFamily="18" charset="0"/>
              </a:rPr>
              <a:t>Ingeniería en Negocios</a:t>
            </a:r>
          </a:p>
          <a:p>
            <a:pPr algn="ctr"/>
            <a:endParaRPr lang="es-ES" sz="10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Book Antiqua" panose="02040602050305030304" pitchFamily="18" charset="0"/>
            </a:endParaRPr>
          </a:p>
          <a:p>
            <a:pPr algn="ctr"/>
            <a:r>
              <a:rPr lang="es-ES" sz="36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Book Antiqua" panose="02040602050305030304" pitchFamily="18" charset="0"/>
              </a:rPr>
              <a:t>Profesor</a:t>
            </a:r>
            <a:r>
              <a:rPr lang="es-ES" sz="36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Book Antiqua" panose="02040602050305030304" pitchFamily="18" charset="0"/>
              </a:rPr>
              <a:t>: Ricardo Yebra Romero</a:t>
            </a:r>
          </a:p>
          <a:p>
            <a:pPr algn="ctr"/>
            <a:endParaRPr lang="es-ES" sz="10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Book Antiqua" panose="02040602050305030304" pitchFamily="18" charset="0"/>
            </a:endParaRPr>
          </a:p>
          <a:p>
            <a:pPr algn="ctr"/>
            <a:endParaRPr lang="es-ES" sz="10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Book Antiqua" panose="02040602050305030304" pitchFamily="18" charset="0"/>
            </a:endParaRPr>
          </a:p>
          <a:p>
            <a:pPr algn="ctr"/>
            <a:r>
              <a:rPr lang="es-ES" sz="4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Book Antiqua" panose="02040602050305030304" pitchFamily="18" charset="0"/>
              </a:rPr>
              <a:t>MERCADOTECNIA</a:t>
            </a:r>
          </a:p>
          <a:p>
            <a:pPr algn="ctr"/>
            <a:endParaRPr lang="es-ES" sz="11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Book Antiqua" panose="02040602050305030304" pitchFamily="18" charset="0"/>
            </a:endParaRPr>
          </a:p>
          <a:p>
            <a:pPr algn="ctr"/>
            <a:r>
              <a:rPr lang="es-ES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Book Antiqua" panose="02040602050305030304" pitchFamily="18" charset="0"/>
              </a:rPr>
              <a:t>ANALISIS MERCADOLOGICO SEGÚN EL SIGNO ZODIACAL</a:t>
            </a:r>
            <a:endParaRPr lang="es-ES" sz="105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Book Antiqua" panose="02040602050305030304" pitchFamily="18" charset="0"/>
            </a:endParaRPr>
          </a:p>
          <a:p>
            <a:pPr algn="ctr"/>
            <a:endParaRPr lang="es-ES" sz="105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Book Antiqua" panose="02040602050305030304" pitchFamily="18" charset="0"/>
            </a:endParaRPr>
          </a:p>
          <a:p>
            <a:pPr algn="ctr"/>
            <a:r>
              <a:rPr lang="es-ES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Arial" pitchFamily="34" charset="0"/>
                <a:cs typeface="Arial" pitchFamily="34" charset="0"/>
              </a:rPr>
              <a:t>Alumna: I.  Sharazan Sandoval Espinoza</a:t>
            </a:r>
            <a:r>
              <a:rPr lang="es-MX" sz="2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Arial" pitchFamily="34" charset="0"/>
                <a:cs typeface="Arial" pitchFamily="34" charset="0"/>
              </a:rPr>
              <a:t>               </a:t>
            </a:r>
            <a:endParaRPr lang="es-MX" sz="28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59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5496" y="2132856"/>
            <a:ext cx="8856984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s-MX" sz="13800" b="1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P I S C I S</a:t>
            </a:r>
          </a:p>
        </p:txBody>
      </p:sp>
    </p:spTree>
    <p:extLst>
      <p:ext uri="{BB962C8B-B14F-4D97-AF65-F5344CB8AC3E}">
        <p14:creationId xmlns:p14="http://schemas.microsoft.com/office/powerpoint/2010/main" val="30689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539552" y="476672"/>
            <a:ext cx="8136904" cy="59862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b="1" dirty="0" smtClean="0">
                <a:latin typeface="Book Antiqua" panose="02040602050305030304" pitchFamily="18" charset="0"/>
              </a:rPr>
              <a:t>RASGOS BÁSICOS DEL SIGO ZODIACAL PISCIS</a:t>
            </a:r>
          </a:p>
          <a:p>
            <a:pPr algn="just"/>
            <a:endParaRPr lang="es-MX" sz="1100" b="1" dirty="0" smtClean="0">
              <a:latin typeface="Book Antiqua" panose="02040602050305030304" pitchFamily="18" charset="0"/>
            </a:endParaRPr>
          </a:p>
          <a:p>
            <a:pPr algn="just"/>
            <a:r>
              <a:rPr lang="es-MX" sz="2800" dirty="0" smtClean="0">
                <a:latin typeface="Book Antiqua" panose="02040602050305030304" pitchFamily="18" charset="0"/>
              </a:rPr>
              <a:t>Es </a:t>
            </a:r>
            <a:r>
              <a:rPr lang="es-MX" sz="2800" dirty="0">
                <a:latin typeface="Book Antiqua" panose="02040602050305030304" pitchFamily="18" charset="0"/>
              </a:rPr>
              <a:t>el último signo, dentro de la rueda zodiacal de los doce. Sus características basan su significado en correspondencia al elemento agua (emociones) y al modo mutable (relación)</a:t>
            </a:r>
          </a:p>
          <a:p>
            <a:pPr algn="just"/>
            <a:r>
              <a:rPr lang="es-MX" sz="2800" dirty="0">
                <a:latin typeface="Book Antiqua" panose="02040602050305030304" pitchFamily="18" charset="0"/>
              </a:rPr>
              <a:t>El mundo de los sentimientos y una actuación en la que se basa la interacción con los demás centran el interés de este signo. Es variable aunque poseen una visión general amplia de las cosas.</a:t>
            </a:r>
          </a:p>
          <a:p>
            <a:pPr algn="just"/>
            <a:r>
              <a:rPr lang="es-MX" sz="2800" dirty="0">
                <a:latin typeface="Book Antiqua" panose="02040602050305030304" pitchFamily="18" charset="0"/>
              </a:rPr>
              <a:t>Piscis capta lo visible y lo invisible y lo puede utilizar para ayudar. Su percepción es lo distintivo.</a:t>
            </a:r>
          </a:p>
        </p:txBody>
      </p:sp>
    </p:spTree>
    <p:extLst>
      <p:ext uri="{BB962C8B-B14F-4D97-AF65-F5344CB8AC3E}">
        <p14:creationId xmlns:p14="http://schemas.microsoft.com/office/powerpoint/2010/main" val="3145425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67544" y="332656"/>
            <a:ext cx="8136904" cy="6232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b="1" dirty="0" smtClean="0">
                <a:latin typeface="Book Antiqua" panose="02040602050305030304" pitchFamily="18" charset="0"/>
              </a:rPr>
              <a:t>PROFESIONES RECOMENDABLES PARA EL SIGNO PISCIS</a:t>
            </a:r>
          </a:p>
          <a:p>
            <a:pPr algn="ctr"/>
            <a:endParaRPr lang="es-MX" sz="1100" b="1" dirty="0" smtClean="0">
              <a:latin typeface="Book Antiqua" panose="02040602050305030304" pitchFamily="18" charset="0"/>
            </a:endParaRPr>
          </a:p>
          <a:p>
            <a:pPr algn="just"/>
            <a:r>
              <a:rPr lang="es-MX" sz="2700" dirty="0" smtClean="0">
                <a:latin typeface="Book Antiqua" panose="02040602050305030304" pitchFamily="18" charset="0"/>
              </a:rPr>
              <a:t>Debido </a:t>
            </a:r>
            <a:r>
              <a:rPr lang="es-MX" sz="2700" dirty="0">
                <a:latin typeface="Book Antiqua" panose="02040602050305030304" pitchFamily="18" charset="0"/>
              </a:rPr>
              <a:t>a su adaptabilidad puede desarrollar muchas profesiones y variadas aunque debería haber un determinante general que es el trato con la gente. Enfermeros, cuidadores, profesores, consejeros, terapeutas. Tradicionalmente se asociaba a las relacionadas con el agua y líquidos: marineros, cocineros, restauración, químicos.</a:t>
            </a:r>
          </a:p>
          <a:p>
            <a:pPr algn="just"/>
            <a:r>
              <a:rPr lang="es-MX" sz="2700" dirty="0">
                <a:latin typeface="Book Antiqua" panose="02040602050305030304" pitchFamily="18" charset="0"/>
              </a:rPr>
              <a:t>Políticos, funcionarios, sobretodo en el ámbito de la salud y en ambientes más marginales como cárceles y fundaciones de ayuda. Recordemos que Piscis es un símbolo </a:t>
            </a:r>
            <a:r>
              <a:rPr lang="es-MX" sz="2700" dirty="0" err="1" smtClean="0">
                <a:latin typeface="Book Antiqua" panose="02040602050305030304" pitchFamily="18" charset="0"/>
              </a:rPr>
              <a:t>Crístico</a:t>
            </a:r>
            <a:r>
              <a:rPr lang="es-MX" sz="2700" dirty="0" smtClean="0">
                <a:latin typeface="Book Antiqua" panose="02040602050305030304" pitchFamily="18" charset="0"/>
              </a:rPr>
              <a:t> </a:t>
            </a:r>
            <a:r>
              <a:rPr lang="es-MX" sz="2700" dirty="0">
                <a:latin typeface="Book Antiqua" panose="02040602050305030304" pitchFamily="18" charset="0"/>
              </a:rPr>
              <a:t>y en su base está implícito la ayuda a los demás.</a:t>
            </a:r>
          </a:p>
        </p:txBody>
      </p:sp>
    </p:spTree>
    <p:extLst>
      <p:ext uri="{BB962C8B-B14F-4D97-AF65-F5344CB8AC3E}">
        <p14:creationId xmlns:p14="http://schemas.microsoft.com/office/powerpoint/2010/main" val="3689348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67544" y="548680"/>
            <a:ext cx="8136904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800" dirty="0">
                <a:latin typeface="Book Antiqua" panose="02040602050305030304" pitchFamily="18" charset="0"/>
              </a:rPr>
              <a:t>Puede haber un interés por las artes, como por ejemplo en la música y el cine. La profesión de actor marca un símbolo muy pisciano pues muta o cambia de un papel a otro interpretando personajes.</a:t>
            </a:r>
          </a:p>
          <a:p>
            <a:pPr algn="ctr"/>
            <a:r>
              <a:rPr lang="es-MX" sz="3200" b="1" dirty="0">
                <a:latin typeface="Book Antiqua" panose="02040602050305030304" pitchFamily="18" charset="0"/>
              </a:rPr>
              <a:t>¿Qué trabajos no les son tan recomendables?</a:t>
            </a:r>
          </a:p>
          <a:p>
            <a:pPr algn="just"/>
            <a:r>
              <a:rPr lang="es-MX" sz="2800" dirty="0">
                <a:latin typeface="Book Antiqua" panose="02040602050305030304" pitchFamily="18" charset="0"/>
              </a:rPr>
              <a:t>Parece evidente que, después de toda la explicación, cualidades como la técnica, el análisis o la rapidez (por nombrar algunas) no son propias de este signo. El trabajo en solitud, o en aislamiento tampoco. La organización, el razonamiento lógico pertenecen a otros signos.</a:t>
            </a:r>
          </a:p>
        </p:txBody>
      </p:sp>
    </p:spTree>
    <p:extLst>
      <p:ext uri="{BB962C8B-B14F-4D97-AF65-F5344CB8AC3E}">
        <p14:creationId xmlns:p14="http://schemas.microsoft.com/office/powerpoint/2010/main" val="3208945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39552" y="836712"/>
            <a:ext cx="813690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800" b="1" dirty="0">
                <a:latin typeface="Book Antiqua" panose="02040602050305030304" pitchFamily="18" charset="0"/>
              </a:rPr>
              <a:t>Rasgos clave:</a:t>
            </a:r>
            <a:r>
              <a:rPr lang="es-MX" sz="2800" dirty="0">
                <a:latin typeface="Book Antiqua" panose="02040602050305030304" pitchFamily="18" charset="0"/>
              </a:rPr>
              <a:t> compasión, intuición, flexibilidad y una enorme sensibilidad. Visionarios, como Albert Einstein o el Dr. </a:t>
            </a:r>
            <a:r>
              <a:rPr lang="es-MX" sz="2800" dirty="0" err="1">
                <a:latin typeface="Book Antiqua" panose="02040602050305030304" pitchFamily="18" charset="0"/>
              </a:rPr>
              <a:t>Seuss</a:t>
            </a:r>
            <a:r>
              <a:rPr lang="es-MX" sz="2800" dirty="0">
                <a:latin typeface="Book Antiqua" panose="02040602050305030304" pitchFamily="18" charset="0"/>
              </a:rPr>
              <a:t>, trabajan mejor en contextos donde pueden llevar a cabo cosas que </a:t>
            </a:r>
            <a:r>
              <a:rPr lang="es-MX" sz="2800" dirty="0" smtClean="0">
                <a:latin typeface="Book Antiqua" panose="02040602050305030304" pitchFamily="18" charset="0"/>
              </a:rPr>
              <a:t>se</a:t>
            </a:r>
          </a:p>
          <a:p>
            <a:r>
              <a:rPr lang="es-MX" sz="2800" dirty="0" smtClean="0">
                <a:latin typeface="Book Antiqua" panose="02040602050305030304" pitchFamily="18" charset="0"/>
              </a:rPr>
              <a:t>imaginan.</a:t>
            </a:r>
          </a:p>
          <a:p>
            <a:pPr algn="just"/>
            <a:r>
              <a:rPr lang="es-MX" sz="2800" b="1" dirty="0" smtClean="0">
                <a:latin typeface="Book Antiqua" panose="02040602050305030304" pitchFamily="18" charset="0"/>
              </a:rPr>
              <a:t>Profesiones </a:t>
            </a:r>
            <a:r>
              <a:rPr lang="es-MX" sz="2800" b="1" dirty="0">
                <a:latin typeface="Book Antiqua" panose="02040602050305030304" pitchFamily="18" charset="0"/>
              </a:rPr>
              <a:t>ideales:</a:t>
            </a:r>
            <a:r>
              <a:rPr lang="es-MX" sz="2800" dirty="0">
                <a:latin typeface="Book Antiqua" panose="02040602050305030304" pitchFamily="18" charset="0"/>
              </a:rPr>
              <a:t> artista, diseñador, psicólogo, entretenimiento, fundaciones de caridad</a:t>
            </a:r>
            <a:r>
              <a:rPr lang="es-MX" sz="2800" dirty="0" smtClean="0">
                <a:latin typeface="Book Antiqua" panose="02040602050305030304" pitchFamily="18" charset="0"/>
              </a:rPr>
              <a:t>,</a:t>
            </a:r>
          </a:p>
          <a:p>
            <a:r>
              <a:rPr lang="es-MX" sz="2800" smtClean="0">
                <a:latin typeface="Book Antiqua" panose="02040602050305030304" pitchFamily="18" charset="0"/>
              </a:rPr>
              <a:t>paseador </a:t>
            </a:r>
            <a:r>
              <a:rPr lang="es-MX" sz="2800" dirty="0">
                <a:latin typeface="Book Antiqua" panose="02040602050305030304" pitchFamily="18" charset="0"/>
              </a:rPr>
              <a:t>de perro.</a:t>
            </a:r>
            <a:br>
              <a:rPr lang="es-MX" sz="2800" dirty="0">
                <a:latin typeface="Book Antiqua" panose="02040602050305030304" pitchFamily="18" charset="0"/>
              </a:rPr>
            </a:br>
            <a:r>
              <a:rPr lang="es-MX" sz="2800" b="1" dirty="0">
                <a:latin typeface="Book Antiqua" panose="02040602050305030304" pitchFamily="18" charset="0"/>
              </a:rPr>
              <a:t>Profesiones a evitar:</a:t>
            </a:r>
            <a:r>
              <a:rPr lang="es-MX" sz="2800" dirty="0">
                <a:latin typeface="Book Antiqua" panose="02040602050305030304" pitchFamily="18" charset="0"/>
              </a:rPr>
              <a:t> cualquier trabajo que sea exigente física o mentalmente por sus horarios o porque te haga lidiar con las realidades más crudas de la vida.</a:t>
            </a:r>
          </a:p>
        </p:txBody>
      </p:sp>
    </p:spTree>
    <p:extLst>
      <p:ext uri="{BB962C8B-B14F-4D97-AF65-F5344CB8AC3E}">
        <p14:creationId xmlns:p14="http://schemas.microsoft.com/office/powerpoint/2010/main" val="3184369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370</Words>
  <Application>Microsoft Office PowerPoint</Application>
  <PresentationFormat>Presentación en pantalla 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eLmOsHa</dc:creator>
  <cp:lastModifiedBy>eLmOsHa</cp:lastModifiedBy>
  <cp:revision>10</cp:revision>
  <dcterms:created xsi:type="dcterms:W3CDTF">2014-02-10T15:41:47Z</dcterms:created>
  <dcterms:modified xsi:type="dcterms:W3CDTF">2014-03-10T02:51:48Z</dcterms:modified>
</cp:coreProperties>
</file>