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6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90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30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5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5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5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0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E02-0A9E-47CD-9965-96AC804F1F51}" type="datetimeFigureOut">
              <a:rPr lang="es-MX" smtClean="0"/>
              <a:t>17/03/2014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81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22558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201546" y="490607"/>
            <a:ext cx="805097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81614" y="1795587"/>
            <a:ext cx="8352928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División de Administración</a:t>
            </a:r>
            <a:b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</a:br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MERCADOTECNIA</a:t>
            </a:r>
            <a:endParaRPr lang="es-E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Profesor</a:t>
            </a:r>
            <a:r>
              <a:rPr lang="es-E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: Ricardo Yebra Romero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HISTORIA DEL MARKETING</a:t>
            </a:r>
            <a:endParaRPr lang="es-ES" sz="1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Alumna</a:t>
            </a:r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: I.  Sharazan Sandoval Espinoza</a:t>
            </a:r>
            <a:r>
              <a:rPr lang="es-MX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              </a:t>
            </a:r>
            <a:endParaRPr lang="es-MX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6696" y="347172"/>
            <a:ext cx="75963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HISTORIA DEL MARKETING</a:t>
            </a:r>
            <a:endParaRPr lang="es-MX" sz="4800" b="1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51520" y="2132856"/>
            <a:ext cx="51845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El marketing tal como lo conocemos hoy, comenzó en la década de </a:t>
            </a:r>
            <a:r>
              <a:rPr lang="es-MX" sz="2800" dirty="0" smtClean="0"/>
              <a:t>1970 con </a:t>
            </a:r>
            <a:r>
              <a:rPr lang="es-MX" sz="2800" dirty="0"/>
              <a:t>el nacimiento de la "orientación al marketing". Durante la primera etapa del capitalismo, la empresa tenía una orientación a la producción. La empresa se preocupaba de asuntos relativos a la producción, la fabricación, y la eficacia. </a:t>
            </a:r>
          </a:p>
        </p:txBody>
      </p:sp>
      <p:pic>
        <p:nvPicPr>
          <p:cNvPr id="1026" name="Picture 2" descr="http://www.marketingdirecto.com/wp-content/uploads/2012/02/marketin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59" b="6241"/>
          <a:stretch/>
        </p:blipFill>
        <p:spPr bwMode="auto">
          <a:xfrm>
            <a:off x="5508104" y="2132856"/>
            <a:ext cx="3312368" cy="424847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3272785"/>
            <a:ext cx="86044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/>
              <a:t>A mediados de la década de 1950, emergió una segunda etapa, la etapa de la orientación a las ventas. La primera preocupación de la empresa se convirtió en vender lo que producía. A principios de la década de 1970, emergió una tercera etapa, la de </a:t>
            </a:r>
            <a:r>
              <a:rPr lang="es-MX" sz="2800" i="1" dirty="0"/>
              <a:t>orientación al marketing</a:t>
            </a:r>
            <a:r>
              <a:rPr lang="es-MX" sz="2800" dirty="0"/>
              <a:t> cuando las empresas se dieron cuenta de que los deseos y necesidades del consumidor conducían todo el proceso. </a:t>
            </a:r>
          </a:p>
        </p:txBody>
      </p:sp>
      <p:pic>
        <p:nvPicPr>
          <p:cNvPr id="2050" name="Picture 2" descr="http://blog.ktc.mx/wp-content/uploads/marketing-381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064896" cy="279611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3968" y="404664"/>
            <a:ext cx="43204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La investigación de mercados llegó entonces a ser importante. Los negocios se dieron cuenta que era inútil invertir un gran esfuerzo en la producción y venta de productos que la gente no deseaba. Algunos especialistas dicen que ahora estamos al borde de una cuarta etapa, la de </a:t>
            </a:r>
            <a:r>
              <a:rPr lang="es-MX" sz="2800" i="1" dirty="0"/>
              <a:t>orientación al marketing personal</a:t>
            </a:r>
            <a:r>
              <a:rPr lang="es-MX" sz="2800" dirty="0"/>
              <a:t>. </a:t>
            </a:r>
            <a:endParaRPr lang="es-MX" sz="2400" dirty="0">
              <a:latin typeface="Book Antiqua" panose="02040602050305030304" pitchFamily="18" charset="0"/>
            </a:endParaRPr>
          </a:p>
        </p:txBody>
      </p:sp>
      <p:pic>
        <p:nvPicPr>
          <p:cNvPr id="3074" name="Picture 2" descr="http://www.marketingdirecto.com/wp-content/uploads/2012/05/publi-onl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5654"/>
            <a:ext cx="3672408" cy="588366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77172" y="615454"/>
            <a:ext cx="42712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Creen que hoy en día existe la tecnología disponible para comercializar productos sobre una base individual (véase el marketing personalizado, el marketing de permiso, y la customización). Sienten que no es necesario pensar más en términos agregados como segmentos de mercado o mercados objetivo.</a:t>
            </a:r>
            <a:endParaRPr lang="es-MX" sz="2800" dirty="0">
              <a:latin typeface="Book Antiqua" panose="02040602050305030304" pitchFamily="18" charset="0"/>
            </a:endParaRPr>
          </a:p>
        </p:txBody>
      </p:sp>
      <p:pic>
        <p:nvPicPr>
          <p:cNvPr id="4098" name="Picture 2" descr="http://www.altag.net/wp-content/uploads/2013/08/C%C3%B3mo-involucrar-a-los-clientes-en-tu-market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009628" cy="595384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94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2904033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600" dirty="0"/>
              <a:t>El marketing se ha convertido en una disciplina académica en sí misma, con licenciaturas que se conceden ahora de forma rutinaria. Los Masters y los Doctorados se pueden obtener en numerosas subcategorías del marketing incluyendo: Investigación de mercados, Comportamiento del consumidor, Marketing internacional, Marketing industrial (también llamado marketing B2B), marketing del consumidor (también llamado marketing B2C), Dirección de producto, y e-Marketing.</a:t>
            </a:r>
            <a:endParaRPr lang="es-MX" sz="2600" dirty="0">
              <a:latin typeface="Book Antiqua" panose="02040602050305030304" pitchFamily="18" charset="0"/>
            </a:endParaRPr>
          </a:p>
        </p:txBody>
      </p:sp>
      <p:pic>
        <p:nvPicPr>
          <p:cNvPr id="5122" name="Picture 2" descr="http://empresas2cero.com.co/files/2013/07/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12" y="260648"/>
            <a:ext cx="3200400" cy="250543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mejorniveldevida1.files.wordpress.com/2011/03/multinivel-trabajar-trabajo-casa-oficina-multilevel-red-internet-network-marketing-rede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4"/>
          <a:stretch/>
        </p:blipFill>
        <p:spPr bwMode="auto">
          <a:xfrm>
            <a:off x="3811960" y="275543"/>
            <a:ext cx="4792488" cy="262848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3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318</Words>
  <Application>Microsoft Office PowerPoint</Application>
  <PresentationFormat>Presentación en pantalla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13</cp:revision>
  <dcterms:created xsi:type="dcterms:W3CDTF">2014-02-10T15:41:47Z</dcterms:created>
  <dcterms:modified xsi:type="dcterms:W3CDTF">2014-03-17T15:32:21Z</dcterms:modified>
</cp:coreProperties>
</file>