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8" r:id="rId7"/>
    <p:sldId id="265" r:id="rId8"/>
    <p:sldId id="266" r:id="rId9"/>
    <p:sldId id="267" r:id="rId10"/>
    <p:sldId id="271" r:id="rId11"/>
    <p:sldId id="272" r:id="rId12"/>
    <p:sldId id="260" r:id="rId13"/>
    <p:sldId id="269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1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90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869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15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566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032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886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42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32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730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39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s.123rf.com/400wm/400/400/lenm/lenm1111/lenm111100057/11197747-ilustracion-de-ninos-comprar-palomitas-de-mai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51"/>
          <a:stretch/>
        </p:blipFill>
        <p:spPr bwMode="auto">
          <a:xfrm>
            <a:off x="1691680" y="2132856"/>
            <a:ext cx="6000238" cy="44644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78472" y="26064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¿Que consumen los niños?</a:t>
            </a:r>
            <a:endParaRPr lang="es-MX" sz="6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3.gstatic.com/images?q=tbn:ANd9GcSZfb6WyyT7VAks_aq9fOQrYoRHY5shuv5vimAh9cBMHUMvPj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33546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-8Au1NDK6Tg/TlGBWemNvJI/AAAAAAAAYj0/CpWXWJXYdnY/s1600/cere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90383"/>
            <a:ext cx="2619944" cy="21386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1.gstatic.com/images?q=tbn:ANd9GcRWGItVN74Bs-LbvbownkJD2ZM7eeo6AWyEjGM9J5gK-NekuB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7" y="499872"/>
            <a:ext cx="2610295" cy="22810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blog.mexicodestinos.com/wp-content/uploads/2013/02/que-bebidas-puedes-pedir-en-una-barra-libre-nacio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7" y="4509120"/>
            <a:ext cx="2610295" cy="19442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mg.masmedicina.com/wp-content/uploads/2014/01/Frutas-y-verdur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01372"/>
            <a:ext cx="2869693" cy="22235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laboratoriolcn.com/f/imagenes/Alimentos/pescados_y_marisc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76" y="4437112"/>
            <a:ext cx="2962260" cy="20568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us.123rf.com/400wm/400/400/zatletic/zatletic1103/zatletic110300002/9123067-desayuno-con-jugos-leche-frutas-y-huevo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67402"/>
            <a:ext cx="2750708" cy="18338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5"/>
          <a:stretch/>
        </p:blipFill>
        <p:spPr>
          <a:xfrm>
            <a:off x="971600" y="193667"/>
            <a:ext cx="7416824" cy="647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200800" cy="664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QvKF7sDQiBmfrurYbLpkloxzfR1G-LmCsxlAirU3prt2U9Zfr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 b="8168"/>
          <a:stretch/>
        </p:blipFill>
        <p:spPr bwMode="auto">
          <a:xfrm>
            <a:off x="4572000" y="2708920"/>
            <a:ext cx="3915721" cy="33123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3.amazonaws.com/tc-pr-prod/uploaded_images/images/23/original/Tang-Thumbnail-highres-PR%20OFICI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9750"/>
          <a:stretch/>
        </p:blipFill>
        <p:spPr bwMode="auto">
          <a:xfrm>
            <a:off x="513288" y="764704"/>
            <a:ext cx="3639843" cy="31192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xico.feebbo.com/blog/wp-content/uploads/2013/11/Refrescoss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164796" cy="43204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realfoodlover.files.wordpress.com/2012/02/yog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41" y="1268760"/>
            <a:ext cx="6892951" cy="43280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3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ugdCK4J_Lps/TDEFFuvnpDI/AAAAAAAABQU/BzhcrnPjvXA/s640/PlatoBotan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46" y="1340768"/>
            <a:ext cx="7338078" cy="43525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5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58" y="620688"/>
            <a:ext cx="7561582" cy="54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78472" y="26064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¿Que deben consumir los niños?</a:t>
            </a:r>
            <a:endParaRPr lang="es-MX" sz="6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170" name="Picture 2" descr="http://www.hola.com/imagenes/ninos/2009101910830/negarse/comer/trucos/0-19-926/19926-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8" y="2210054"/>
            <a:ext cx="7069692" cy="42431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recebebe.com/wp-content/uploads/por-qua-no-quiere-com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562151" cy="42402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9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78472" y="26064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¿Que compran las amas de casa?</a:t>
            </a:r>
            <a:endParaRPr lang="es-MX" sz="6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4" name="Picture 2" descr="http://t0.gstatic.com/images?q=tbn:ANd9GcTAEpeHoWlczHryJ805GMC58ZbsNwOoRC1X3JtNHzbZlSb8uB6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99640"/>
            <a:ext cx="5688632" cy="43204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21</Words>
  <Application>Microsoft Office PowerPoint</Application>
  <PresentationFormat>Presentación en pantalla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eLmOsHa</dc:creator>
  <cp:lastModifiedBy>eLmOsHa</cp:lastModifiedBy>
  <cp:revision>16</cp:revision>
  <dcterms:created xsi:type="dcterms:W3CDTF">2014-01-17T18:48:27Z</dcterms:created>
  <dcterms:modified xsi:type="dcterms:W3CDTF">2014-01-21T20:34:04Z</dcterms:modified>
</cp:coreProperties>
</file>