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D50B-3552-4305-B194-6CAE1584DFBD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18F4-12D6-410A-84F9-FBF6300423A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smos.com.mx/f/4qdl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andg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ajmi.com.mx/index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3.bp.blogspot.com/_zm3SWTZqyv0/SwDIOts-v7I/AAAAAAAAAEQ/nRgVS0tJyGs/s320/nez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348372"/>
            <a:ext cx="1275326" cy="128042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11560" y="404664"/>
            <a:ext cx="8352928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UNIVERSIDAD TECNOLOGICA DE NEZAHUALCOYOTL</a:t>
            </a:r>
          </a:p>
          <a:p>
            <a:pPr lvl="3" algn="ctr"/>
            <a:endParaRPr lang="es-ES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lvl="3" algn="ctr"/>
            <a:endParaRPr lang="es-ES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División de Administración</a:t>
            </a:r>
            <a:b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</a:b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Ingeniería en Negocios</a:t>
            </a:r>
          </a:p>
          <a:p>
            <a:pPr algn="ctr"/>
            <a:endParaRPr lang="es-E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endParaRPr lang="es-E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Profesor: Ricardo Yebra Romero</a:t>
            </a:r>
          </a:p>
          <a:p>
            <a:pPr algn="ctr"/>
            <a:endParaRPr lang="es-E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endParaRPr lang="es-ES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MERCADOTECNIA</a:t>
            </a:r>
          </a:p>
          <a:p>
            <a:pPr algn="ctr"/>
            <a:endParaRPr lang="es-ES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Exportación de Productos Históricos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endParaRPr lang="es-ES" sz="105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endParaRPr lang="es-ES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Alumno: Ramírez Cuevas Michel</a:t>
            </a:r>
            <a:endParaRPr lang="es-MX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</a:t>
            </a:r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40768"/>
            <a:ext cx="9217024" cy="13541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En esta página se pregunto por el producto que se desea y se hace una cotización “sin compromiso”</a:t>
            </a:r>
            <a:br>
              <a:rPr lang="es-MX" dirty="0" smtClean="0"/>
            </a:br>
            <a:r>
              <a:rPr lang="es-MX" dirty="0" smtClean="0">
                <a:hlinkClick r:id="rId2"/>
              </a:rPr>
              <a:t>http://www.cosmos.com.mx/f/4qdl.htm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9469" r="26674" b="63578"/>
          <a:stretch>
            <a:fillRect/>
          </a:stretch>
        </p:blipFill>
        <p:spPr bwMode="auto">
          <a:xfrm>
            <a:off x="1619672" y="3356992"/>
            <a:ext cx="6192688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9" t="16542" r="26743" b="10272"/>
          <a:stretch>
            <a:fillRect/>
          </a:stretch>
        </p:blipFill>
        <p:spPr bwMode="auto">
          <a:xfrm>
            <a:off x="827584" y="295761"/>
            <a:ext cx="7560840" cy="65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2708920"/>
            <a:ext cx="41936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CHINA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esta pagina no solo se encuentran cosas artesanales, sino también cosas tecnológicas, como para el uso personal, como ropa, celulares, partes de autos, etc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20" t="6996" r="14220"/>
          <a:stretch>
            <a:fillRect/>
          </a:stretch>
        </p:blipFill>
        <p:spPr bwMode="auto">
          <a:xfrm>
            <a:off x="1475014" y="1600200"/>
            <a:ext cx="61939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hlinkClick r:id="rId3"/>
              </a:rPr>
              <a:t>http://www.exportandgo.com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220" t="14982" r="72462" b="34708"/>
          <a:stretch>
            <a:fillRect/>
          </a:stretch>
        </p:blipFill>
        <p:spPr bwMode="auto">
          <a:xfrm>
            <a:off x="3347864" y="1052736"/>
            <a:ext cx="2592930" cy="55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brir llave"/>
          <p:cNvSpPr/>
          <p:nvPr/>
        </p:nvSpPr>
        <p:spPr>
          <a:xfrm>
            <a:off x="2699792" y="1052736"/>
            <a:ext cx="288032" cy="5472608"/>
          </a:xfrm>
          <a:prstGeom prst="leftBrac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2780928"/>
            <a:ext cx="208823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Este es el menú que ofrece la página donde se encuentran todos los productos que ofrece para su exportación.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71800" y="2636912"/>
            <a:ext cx="35887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México</a:t>
            </a:r>
            <a:endParaRPr lang="es-E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>http://www.rajmi.com.mx/index.htm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3" t="8587" r="1697" b="10272"/>
          <a:stretch>
            <a:fillRect/>
          </a:stretch>
        </p:blipFill>
        <p:spPr bwMode="auto">
          <a:xfrm>
            <a:off x="323528" y="1988840"/>
            <a:ext cx="831057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Maneja diferentes materiales, como son: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51" r="47316" b="15045"/>
          <a:stretch>
            <a:fillRect/>
          </a:stretch>
        </p:blipFill>
        <p:spPr bwMode="auto">
          <a:xfrm>
            <a:off x="1259632" y="1772816"/>
            <a:ext cx="6185283" cy="462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91880" y="2708920"/>
            <a:ext cx="25389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Perú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95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http://www.exportandgo.com </vt:lpstr>
      <vt:lpstr>Diapositiva 5</vt:lpstr>
      <vt:lpstr>Diapositiva 6</vt:lpstr>
      <vt:lpstr>http://www.rajmi.com.mx/index.htm </vt:lpstr>
      <vt:lpstr>Maneja diferentes materiales, como son:</vt:lpstr>
      <vt:lpstr>Diapositiva 9</vt:lpstr>
      <vt:lpstr>En esta página se pregunto por el producto que se desea y se hace una cotización “sin compromiso” http://www.cosmos.com.mx/f/4qdl.htm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cobijas</dc:creator>
  <cp:lastModifiedBy>cobijas</cp:lastModifiedBy>
  <cp:revision>32</cp:revision>
  <dcterms:created xsi:type="dcterms:W3CDTF">2014-01-22T18:43:43Z</dcterms:created>
  <dcterms:modified xsi:type="dcterms:W3CDTF">2014-01-23T02:35:50Z</dcterms:modified>
</cp:coreProperties>
</file>