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58" r:id="rId4"/>
    <p:sldId id="257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1B1F-1911-4957-BEF7-654D3D55A14D}" type="datetimeFigureOut">
              <a:rPr lang="es-MX" smtClean="0"/>
              <a:t>25/02/2014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06FAE-8342-4CE7-AE89-883CE4112BE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1B1F-1911-4957-BEF7-654D3D55A14D}" type="datetimeFigureOut">
              <a:rPr lang="es-MX" smtClean="0"/>
              <a:t>25/02/2014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06FAE-8342-4CE7-AE89-883CE4112BE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1B1F-1911-4957-BEF7-654D3D55A14D}" type="datetimeFigureOut">
              <a:rPr lang="es-MX" smtClean="0"/>
              <a:t>25/02/2014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06FAE-8342-4CE7-AE89-883CE4112BE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45810-191A-431A-B0A0-E6924293B853}" type="datetimeFigureOut">
              <a:rPr lang="es-MX" smtClean="0">
                <a:solidFill>
                  <a:srgbClr val="DBF5F9">
                    <a:shade val="90000"/>
                  </a:srgbClr>
                </a:solidFill>
              </a:rPr>
              <a:pPr/>
              <a:t>25/02/2014</a:t>
            </a:fld>
            <a:endParaRPr lang="es-MX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EC89-2C21-4752-A5F7-2D3F51A9D7A0}" type="slidenum">
              <a:rPr lang="es-MX" smtClean="0">
                <a:solidFill>
                  <a:srgbClr val="DBF5F9">
                    <a:shade val="90000"/>
                  </a:srgbClr>
                </a:solidFill>
              </a:rPr>
              <a:pPr/>
              <a:t>‹Nº›</a:t>
            </a:fld>
            <a:endParaRPr lang="es-MX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8435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45810-191A-431A-B0A0-E6924293B853}" type="datetimeFigureOut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25/02/2014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EC89-2C21-4752-A5F7-2D3F51A9D7A0}" type="slidenum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‹Nº›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394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45810-191A-431A-B0A0-E6924293B853}" type="datetimeFigureOut">
              <a:rPr lang="es-MX" smtClean="0">
                <a:solidFill>
                  <a:srgbClr val="DBF5F9">
                    <a:shade val="90000"/>
                  </a:srgbClr>
                </a:solidFill>
              </a:rPr>
              <a:pPr/>
              <a:t>25/02/2014</a:t>
            </a:fld>
            <a:endParaRPr lang="es-MX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EC89-2C21-4752-A5F7-2D3F51A9D7A0}" type="slidenum">
              <a:rPr lang="es-MX" smtClean="0">
                <a:solidFill>
                  <a:srgbClr val="DBF5F9">
                    <a:shade val="90000"/>
                  </a:srgbClr>
                </a:solidFill>
              </a:rPr>
              <a:pPr/>
              <a:t>‹Nº›</a:t>
            </a:fld>
            <a:endParaRPr lang="es-MX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847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45810-191A-431A-B0A0-E6924293B853}" type="datetimeFigureOut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25/02/2014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EC89-2C21-4752-A5F7-2D3F51A9D7A0}" type="slidenum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‹Nº›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585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45810-191A-431A-B0A0-E6924293B853}" type="datetimeFigureOut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25/02/2014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EC89-2C21-4752-A5F7-2D3F51A9D7A0}" type="slidenum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‹Nº›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14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45810-191A-431A-B0A0-E6924293B853}" type="datetimeFigureOut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25/02/2014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EC89-2C21-4752-A5F7-2D3F51A9D7A0}" type="slidenum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‹Nº›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9149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45810-191A-431A-B0A0-E6924293B853}" type="datetimeFigureOut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25/02/2014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EC89-2C21-4752-A5F7-2D3F51A9D7A0}" type="slidenum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‹Nº›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5693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45810-191A-431A-B0A0-E6924293B853}" type="datetimeFigureOut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25/02/2014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EC89-2C21-4752-A5F7-2D3F51A9D7A0}" type="slidenum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‹Nº›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714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1B1F-1911-4957-BEF7-654D3D55A14D}" type="datetimeFigureOut">
              <a:rPr lang="es-MX" smtClean="0"/>
              <a:t>25/02/2014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06FAE-8342-4CE7-AE89-883CE4112BE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45810-191A-431A-B0A0-E6924293B853}" type="datetimeFigureOut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25/02/2014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9A5EC89-2C21-4752-A5F7-2D3F51A9D7A0}" type="slidenum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‹Nº›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47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45810-191A-431A-B0A0-E6924293B853}" type="datetimeFigureOut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25/02/2014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EC89-2C21-4752-A5F7-2D3F51A9D7A0}" type="slidenum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‹Nº›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7723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45810-191A-431A-B0A0-E6924293B853}" type="datetimeFigureOut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25/02/2014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EC89-2C21-4752-A5F7-2D3F51A9D7A0}" type="slidenum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‹Nº›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322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1B1F-1911-4957-BEF7-654D3D55A14D}" type="datetimeFigureOut">
              <a:rPr lang="es-MX" smtClean="0"/>
              <a:t>25/02/2014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06FAE-8342-4CE7-AE89-883CE4112BE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1B1F-1911-4957-BEF7-654D3D55A14D}" type="datetimeFigureOut">
              <a:rPr lang="es-MX" smtClean="0"/>
              <a:t>25/02/2014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06FAE-8342-4CE7-AE89-883CE4112BE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1B1F-1911-4957-BEF7-654D3D55A14D}" type="datetimeFigureOut">
              <a:rPr lang="es-MX" smtClean="0"/>
              <a:t>25/02/2014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06FAE-8342-4CE7-AE89-883CE4112BE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1B1F-1911-4957-BEF7-654D3D55A14D}" type="datetimeFigureOut">
              <a:rPr lang="es-MX" smtClean="0"/>
              <a:t>25/02/2014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06FAE-8342-4CE7-AE89-883CE4112BE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1B1F-1911-4957-BEF7-654D3D55A14D}" type="datetimeFigureOut">
              <a:rPr lang="es-MX" smtClean="0"/>
              <a:t>25/02/2014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06FAE-8342-4CE7-AE89-883CE4112BE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1B1F-1911-4957-BEF7-654D3D55A14D}" type="datetimeFigureOut">
              <a:rPr lang="es-MX" smtClean="0"/>
              <a:t>25/02/2014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06FAE-8342-4CE7-AE89-883CE4112BE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1B1F-1911-4957-BEF7-654D3D55A14D}" type="datetimeFigureOut">
              <a:rPr lang="es-MX" smtClean="0"/>
              <a:t>25/02/2014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06FAE-8342-4CE7-AE89-883CE4112BE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61B1F-1911-4957-BEF7-654D3D55A14D}" type="datetimeFigureOut">
              <a:rPr lang="es-MX" smtClean="0"/>
              <a:t>25/02/2014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06FAE-8342-4CE7-AE89-883CE4112BE3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AD45810-191A-431A-B0A0-E6924293B853}" type="datetimeFigureOut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25/02/2014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A5EC89-2C21-4752-A5F7-2D3F51A9D7A0}" type="slidenum">
              <a:rPr lang="es-MX" smtClean="0">
                <a:solidFill>
                  <a:srgbClr val="04617B">
                    <a:shade val="90000"/>
                  </a:srgbClr>
                </a:solidFill>
              </a:rPr>
              <a:pPr/>
              <a:t>‹Nº›</a:t>
            </a:fld>
            <a:endParaRPr lang="es-MX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4734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1772816"/>
            <a:ext cx="86409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División de Administración</a:t>
            </a:r>
            <a:br>
              <a:rPr lang="es-ES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es-ES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Ingeniería en Negocios</a:t>
            </a:r>
          </a:p>
          <a:p>
            <a:pPr algn="ctr"/>
            <a:endParaRPr lang="es-ES" sz="14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Profesor: Ricardo Yebra Romero</a:t>
            </a:r>
          </a:p>
          <a:p>
            <a:pPr algn="ctr"/>
            <a:endParaRPr lang="es-ES" sz="14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MERCADOTECNIA</a:t>
            </a:r>
          </a:p>
          <a:p>
            <a:pPr algn="ctr"/>
            <a:endParaRPr lang="es-ES" sz="14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DIAGRAMA DE ESTRATEGIAS EN MARKETING</a:t>
            </a:r>
          </a:p>
          <a:p>
            <a:pPr algn="ctr"/>
            <a:endParaRPr lang="es-ES" sz="14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  <a:cs typeface="Arial" pitchFamily="34" charset="0"/>
              </a:rPr>
              <a:t>Alumno: Sandoval Espinoza I. Sharazan</a:t>
            </a:r>
            <a:endParaRPr lang="es-MX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827584" y="332656"/>
            <a:ext cx="864096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37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UNIVERSIDAD TECNOLOGICA DE NEZAHUALCOYOTL</a:t>
            </a:r>
          </a:p>
        </p:txBody>
      </p:sp>
      <p:pic>
        <p:nvPicPr>
          <p:cNvPr id="4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804" y="260648"/>
            <a:ext cx="1504868" cy="15108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6517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83568" y="2579420"/>
            <a:ext cx="770755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9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DIAGRAMA</a:t>
            </a:r>
            <a:endParaRPr lang="es-MX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fases_plan_de_marketing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0"/>
            <a:ext cx="5796136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8</Words>
  <Application>Microsoft Office PowerPoint</Application>
  <PresentationFormat>Presentación en pantalla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3</vt:i4>
      </vt:variant>
    </vt:vector>
  </HeadingPairs>
  <TitlesOfParts>
    <vt:vector size="5" baseType="lpstr">
      <vt:lpstr>Tema de Office</vt:lpstr>
      <vt:lpstr>Flujo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cobijas</dc:creator>
  <cp:lastModifiedBy>eLmOsHa</cp:lastModifiedBy>
  <cp:revision>6</cp:revision>
  <dcterms:created xsi:type="dcterms:W3CDTF">2014-01-21T04:59:42Z</dcterms:created>
  <dcterms:modified xsi:type="dcterms:W3CDTF">2014-02-26T03:43:14Z</dcterms:modified>
</cp:coreProperties>
</file>