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A86E-44E6-4FCB-A724-4B8C84B57722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4FAF-D625-43A4-A042-8FCFF7EB5DE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A86E-44E6-4FCB-A724-4B8C84B57722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4FAF-D625-43A4-A042-8FCFF7EB5DE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A86E-44E6-4FCB-A724-4B8C84B57722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4FAF-D625-43A4-A042-8FCFF7EB5DE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A86E-44E6-4FCB-A724-4B8C84B57722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4FAF-D625-43A4-A042-8FCFF7EB5DE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A86E-44E6-4FCB-A724-4B8C84B57722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4FAF-D625-43A4-A042-8FCFF7EB5DE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A86E-44E6-4FCB-A724-4B8C84B57722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4FAF-D625-43A4-A042-8FCFF7EB5DE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A86E-44E6-4FCB-A724-4B8C84B57722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4FAF-D625-43A4-A042-8FCFF7EB5DE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A86E-44E6-4FCB-A724-4B8C84B57722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4FAF-D625-43A4-A042-8FCFF7EB5DE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A86E-44E6-4FCB-A724-4B8C84B57722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4FAF-D625-43A4-A042-8FCFF7EB5DE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A86E-44E6-4FCB-A724-4B8C84B57722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4FAF-D625-43A4-A042-8FCFF7EB5DE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A86E-44E6-4FCB-A724-4B8C84B57722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4FAF-D625-43A4-A042-8FCFF7EB5DE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BA86E-44E6-4FCB-A724-4B8C84B57722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B4FAF-D625-43A4-A042-8FCFF7EB5DE0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ubtítulo"/>
          <p:cNvSpPr txBox="1">
            <a:spLocks/>
          </p:cNvSpPr>
          <p:nvPr/>
        </p:nvSpPr>
        <p:spPr>
          <a:xfrm>
            <a:off x="899592" y="481256"/>
            <a:ext cx="8352928" cy="58508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8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UNIVERSIDAD TECNOLOGICA DE NEZAHUALCOYOTL</a:t>
            </a:r>
          </a:p>
          <a:p>
            <a:pPr marL="1371600" marR="0" lvl="3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1" i="0" u="none" strike="noStrike" kern="1200" cap="none" spc="0" normalizeH="0" baseline="0" noProof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+mn-cs"/>
            </a:endParaRPr>
          </a:p>
          <a:p>
            <a:pPr marL="1371600" marR="0" lvl="3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1" i="0" u="none" strike="noStrike" kern="1200" cap="none" spc="0" normalizeH="0" baseline="0" noProof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División de Administración</a:t>
            </a:r>
            <a:br>
              <a:rPr kumimoji="0" lang="es-ES" sz="36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</a:br>
            <a:r>
              <a:rPr kumimoji="0" lang="es-ES" sz="36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Ingeniería en Negocios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900" b="1" i="0" u="none" strike="noStrike" kern="1200" cap="none" spc="0" normalizeH="0" baseline="0" noProof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900" b="1" i="0" u="none" strike="noStrike" kern="1200" cap="none" spc="0" normalizeH="0" baseline="0" noProof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Profesor: Ricardo </a:t>
            </a:r>
            <a:r>
              <a:rPr kumimoji="0" lang="es-ES" sz="3200" b="1" i="0" u="none" strike="noStrike" kern="1200" cap="none" spc="0" normalizeH="0" baseline="0" noProof="0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Yebra</a:t>
            </a:r>
            <a:r>
              <a:rPr kumimoji="0" lang="es-ES" sz="32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 Romero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900" b="1" i="0" u="none" strike="noStrike" kern="1200" cap="none" spc="0" normalizeH="0" baseline="0" noProof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900" b="1" i="0" u="none" strike="noStrike" kern="1200" cap="none" spc="0" normalizeH="0" baseline="0" noProof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MERCADOTECNIA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50" b="1" i="0" u="none" strike="noStrike" kern="1200" cap="none" spc="0" normalizeH="0" baseline="0" noProof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Alumno: </a:t>
            </a:r>
            <a:r>
              <a:rPr kumimoji="0" lang="es-ES" sz="28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Sandoval Espinoza I. Sharazan</a:t>
            </a:r>
            <a:endParaRPr kumimoji="0" lang="es-MX" sz="2800" b="1" i="0" u="none" strike="noStrike" kern="1200" cap="none" spc="0" normalizeH="0" baseline="0" noProof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</a:t>
            </a:r>
            <a:endParaRPr kumimoji="0" lang="es-MX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5" name="Picture 4" descr="http://3.bp.blogspot.com/_zm3SWTZqyv0/SwDIOts-v7I/AAAAAAAAAEQ/nRgVS0tJyGs/s320/neza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314" y="234392"/>
            <a:ext cx="1275326" cy="12804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bg1"/>
                </a:solidFill>
              </a:rPr>
              <a:t>1 Registros Especiales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MX" sz="3600" b="1" dirty="0" smtClean="0">
                <a:solidFill>
                  <a:schemeClr val="bg1"/>
                </a:solidFill>
              </a:rPr>
              <a:t>1.1</a:t>
            </a:r>
            <a:r>
              <a:rPr lang="es-MX" sz="3600" dirty="0" smtClean="0">
                <a:solidFill>
                  <a:schemeClr val="bg1"/>
                </a:solidFill>
              </a:rPr>
              <a:t>Admisión Temporal para Perfeccionamiento Activo (Dto. 29-89 y Art. 74 CAUCA)</a:t>
            </a:r>
          </a:p>
          <a:p>
            <a:pPr>
              <a:buNone/>
            </a:pPr>
            <a:r>
              <a:rPr lang="es-MX" sz="3600" dirty="0" smtClean="0">
                <a:solidFill>
                  <a:schemeClr val="bg1"/>
                </a:solidFill>
              </a:rPr>
              <a:t>1.2Zonas Francas (siempre que realicen operaciones de importación definitiva hacia el territorio nacional)</a:t>
            </a:r>
            <a:endParaRPr lang="es-MX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bg1"/>
                </a:solidFill>
              </a:rPr>
              <a:t> 2  Exclusiones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r>
              <a:rPr lang="es-MX" dirty="0" smtClean="0">
                <a:solidFill>
                  <a:schemeClr val="bg1"/>
                </a:solidFill>
              </a:rPr>
              <a:t>2.1  Los pasajeros que utilicen la declaración simplificada</a:t>
            </a:r>
            <a:br>
              <a:rPr lang="es-MX" dirty="0" smtClean="0">
                <a:solidFill>
                  <a:schemeClr val="bg1"/>
                </a:solidFill>
              </a:rPr>
            </a:br>
            <a:r>
              <a:rPr lang="es-MX" dirty="0" smtClean="0">
                <a:solidFill>
                  <a:schemeClr val="bg1"/>
                </a:solidFill>
              </a:rPr>
              <a:t>2.2  Quienes importen medicamentos con receta médica</a:t>
            </a:r>
            <a:br>
              <a:rPr lang="es-MX" dirty="0" smtClean="0">
                <a:solidFill>
                  <a:schemeClr val="bg1"/>
                </a:solidFill>
              </a:rPr>
            </a:br>
            <a:r>
              <a:rPr lang="es-MX" dirty="0" smtClean="0">
                <a:solidFill>
                  <a:schemeClr val="bg1"/>
                </a:solidFill>
              </a:rPr>
              <a:t>2.3  Quienes importen menaje de casa</a:t>
            </a:r>
            <a:br>
              <a:rPr lang="es-MX" dirty="0" smtClean="0">
                <a:solidFill>
                  <a:schemeClr val="bg1"/>
                </a:solidFill>
              </a:rPr>
            </a:br>
            <a:r>
              <a:rPr lang="es-MX" dirty="0" smtClean="0">
                <a:solidFill>
                  <a:schemeClr val="bg1"/>
                </a:solidFill>
              </a:rPr>
              <a:t>2.4  Los importadores de vehículos que no se encuentren registrados en el Registro Mercantil</a:t>
            </a:r>
            <a:br>
              <a:rPr lang="es-MX" dirty="0" smtClean="0">
                <a:solidFill>
                  <a:schemeClr val="bg1"/>
                </a:solidFill>
              </a:rPr>
            </a:br>
            <a:r>
              <a:rPr lang="es-MX" dirty="0" smtClean="0">
                <a:solidFill>
                  <a:schemeClr val="bg1"/>
                </a:solidFill>
              </a:rPr>
              <a:t>2.5 Los organismos del Estado, sus entidades descentralizadas y autónomas, sus unidades ejecutoras, las municipalidades y las empresas públicas estatales o municipales</a:t>
            </a:r>
            <a:br>
              <a:rPr lang="es-MX" dirty="0" smtClean="0">
                <a:solidFill>
                  <a:schemeClr val="bg1"/>
                </a:solidFill>
              </a:rPr>
            </a:br>
            <a:r>
              <a:rPr lang="es-MX" dirty="0" smtClean="0">
                <a:solidFill>
                  <a:schemeClr val="bg1"/>
                </a:solidFill>
              </a:rPr>
              <a:t>2.6  Las misiones diplomáticas y consulares y sus empleados debidamente acreditados en el país, los organismos internacionales representados o con sede en el territorio nacional y sus empleados</a:t>
            </a:r>
            <a:br>
              <a:rPr lang="es-MX" dirty="0" smtClean="0">
                <a:solidFill>
                  <a:schemeClr val="bg1"/>
                </a:solidFill>
              </a:rPr>
            </a:br>
            <a:r>
              <a:rPr lang="es-MX" dirty="0" smtClean="0">
                <a:solidFill>
                  <a:schemeClr val="bg1"/>
                </a:solidFill>
              </a:rPr>
              <a:t>2.7  Las importaciones de oficio elaboradas por las aduanas de la República</a:t>
            </a:r>
            <a:br>
              <a:rPr lang="es-MX" dirty="0" smtClean="0">
                <a:solidFill>
                  <a:schemeClr val="bg1"/>
                </a:solidFill>
              </a:rPr>
            </a:br>
            <a:r>
              <a:rPr lang="es-MX" dirty="0" smtClean="0">
                <a:solidFill>
                  <a:schemeClr val="bg1"/>
                </a:solidFill>
              </a:rPr>
              <a:t>2.8  Otros que determine la SAT</a:t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bg1"/>
                </a:solidFill>
              </a:rPr>
              <a:t>3     Requisitos para registrarse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b="1" dirty="0" smtClean="0">
                <a:solidFill>
                  <a:schemeClr val="bg1"/>
                </a:solidFill>
              </a:rPr>
              <a:t/>
            </a:r>
            <a:br>
              <a:rPr lang="es-MX" b="1" dirty="0" smtClean="0">
                <a:solidFill>
                  <a:schemeClr val="bg1"/>
                </a:solidFill>
              </a:rPr>
            </a:br>
            <a:r>
              <a:rPr lang="es-MX" dirty="0" smtClean="0">
                <a:solidFill>
                  <a:schemeClr val="bg1"/>
                </a:solidFill>
              </a:rPr>
              <a:t>3.1  Registrarse, personalmente, a través del sistema BANCASAT</a:t>
            </a:r>
            <a:br>
              <a:rPr lang="es-MX" dirty="0" smtClean="0">
                <a:solidFill>
                  <a:schemeClr val="bg1"/>
                </a:solidFill>
              </a:rPr>
            </a:br>
            <a:r>
              <a:rPr lang="es-MX" dirty="0" smtClean="0">
                <a:solidFill>
                  <a:schemeClr val="bg1"/>
                </a:solidFill>
              </a:rPr>
              <a:t>3.2  Llenar y transmitir el Formulario Electrónico SAT-0101</a:t>
            </a:r>
            <a:br>
              <a:rPr lang="es-MX" dirty="0" smtClean="0">
                <a:solidFill>
                  <a:schemeClr val="bg1"/>
                </a:solidFill>
              </a:rPr>
            </a:br>
            <a:r>
              <a:rPr lang="es-MX" dirty="0" smtClean="0">
                <a:solidFill>
                  <a:schemeClr val="bg1"/>
                </a:solidFill>
              </a:rPr>
              <a:t>3.3  Actualizar su domicilio fiscal ante el RTU</a:t>
            </a:r>
            <a:br>
              <a:rPr lang="es-MX" dirty="0" smtClean="0">
                <a:solidFill>
                  <a:schemeClr val="bg1"/>
                </a:solidFill>
              </a:rPr>
            </a:br>
            <a:r>
              <a:rPr lang="es-MX" dirty="0" smtClean="0">
                <a:solidFill>
                  <a:schemeClr val="bg1"/>
                </a:solidFill>
              </a:rPr>
              <a:t>3.4 Tener afiliaciones a impuestos en el RTU. Si no cumple con esto, afiliarse a los impuestos correspondientes en cualquiera de las Agencias u Oficinas a nivel nacional</a:t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Marcador de contenido" descr="image024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b="30384"/>
          <a:stretch>
            <a:fillRect/>
          </a:stretch>
        </p:blipFill>
        <p:spPr>
          <a:xfrm>
            <a:off x="611560" y="332656"/>
            <a:ext cx="7776864" cy="568863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</TotalTime>
  <Words>44</Words>
  <Application>Microsoft Office PowerPoint</Application>
  <PresentationFormat>Presentación en pantalla (4:3)</PresentationFormat>
  <Paragraphs>20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Presentación de PowerPoint</vt:lpstr>
      <vt:lpstr>1 Registros Especiales</vt:lpstr>
      <vt:lpstr> 2  Exclusiones</vt:lpstr>
      <vt:lpstr>3     Requisitos para registrarse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cobijas</dc:creator>
  <cp:lastModifiedBy>eLmOsHa</cp:lastModifiedBy>
  <cp:revision>24</cp:revision>
  <dcterms:created xsi:type="dcterms:W3CDTF">2014-01-30T03:55:54Z</dcterms:created>
  <dcterms:modified xsi:type="dcterms:W3CDTF">2014-03-06T22:30:10Z</dcterms:modified>
</cp:coreProperties>
</file>