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5" r:id="rId7"/>
    <p:sldId id="262" r:id="rId8"/>
    <p:sldId id="263" r:id="rId9"/>
    <p:sldId id="264" r:id="rId10"/>
    <p:sldId id="266" r:id="rId11"/>
    <p:sldId id="267" r:id="rId12"/>
    <p:sldId id="268" r:id="rId13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9753" autoAdjust="0"/>
  </p:normalViewPr>
  <p:slideViewPr>
    <p:cSldViewPr>
      <p:cViewPr varScale="1">
        <p:scale>
          <a:sx n="52" d="100"/>
          <a:sy n="52" d="100"/>
        </p:scale>
        <p:origin x="-102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6F6ED-08E3-4603-A6C2-F0EE4BC0F972}" type="datetimeFigureOut">
              <a:rPr lang="es-MX" smtClean="0"/>
              <a:t>05/03/2014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F5DF1-2177-4DBF-B7D4-DDD6FF7CC46A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6F6ED-08E3-4603-A6C2-F0EE4BC0F972}" type="datetimeFigureOut">
              <a:rPr lang="es-MX" smtClean="0"/>
              <a:t>05/03/2014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F5DF1-2177-4DBF-B7D4-DDD6FF7CC46A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6F6ED-08E3-4603-A6C2-F0EE4BC0F972}" type="datetimeFigureOut">
              <a:rPr lang="es-MX" smtClean="0"/>
              <a:t>05/03/2014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F5DF1-2177-4DBF-B7D4-DDD6FF7CC46A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6F6ED-08E3-4603-A6C2-F0EE4BC0F972}" type="datetimeFigureOut">
              <a:rPr lang="es-MX" smtClean="0"/>
              <a:t>05/03/2014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F5DF1-2177-4DBF-B7D4-DDD6FF7CC46A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6F6ED-08E3-4603-A6C2-F0EE4BC0F972}" type="datetimeFigureOut">
              <a:rPr lang="es-MX" smtClean="0"/>
              <a:t>05/03/2014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F5DF1-2177-4DBF-B7D4-DDD6FF7CC46A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6F6ED-08E3-4603-A6C2-F0EE4BC0F972}" type="datetimeFigureOut">
              <a:rPr lang="es-MX" smtClean="0"/>
              <a:t>05/03/2014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F5DF1-2177-4DBF-B7D4-DDD6FF7CC46A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6F6ED-08E3-4603-A6C2-F0EE4BC0F972}" type="datetimeFigureOut">
              <a:rPr lang="es-MX" smtClean="0"/>
              <a:t>05/03/2014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F5DF1-2177-4DBF-B7D4-DDD6FF7CC46A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6F6ED-08E3-4603-A6C2-F0EE4BC0F972}" type="datetimeFigureOut">
              <a:rPr lang="es-MX" smtClean="0"/>
              <a:t>05/03/2014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F5DF1-2177-4DBF-B7D4-DDD6FF7CC46A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6F6ED-08E3-4603-A6C2-F0EE4BC0F972}" type="datetimeFigureOut">
              <a:rPr lang="es-MX" smtClean="0"/>
              <a:t>05/03/2014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F5DF1-2177-4DBF-B7D4-DDD6FF7CC46A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6F6ED-08E3-4603-A6C2-F0EE4BC0F972}" type="datetimeFigureOut">
              <a:rPr lang="es-MX" smtClean="0"/>
              <a:t>05/03/2014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F5DF1-2177-4DBF-B7D4-DDD6FF7CC46A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6F6ED-08E3-4603-A6C2-F0EE4BC0F972}" type="datetimeFigureOut">
              <a:rPr lang="es-MX" smtClean="0"/>
              <a:t>05/03/2014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F5DF1-2177-4DBF-B7D4-DDD6FF7CC46A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B6F6ED-08E3-4603-A6C2-F0EE4BC0F972}" type="datetimeFigureOut">
              <a:rPr lang="es-MX" smtClean="0"/>
              <a:t>05/03/2014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0F5DF1-2177-4DBF-B7D4-DDD6FF7CC46A}" type="slidenum">
              <a:rPr lang="es-MX" smtClean="0"/>
              <a:t>‹Nº›</a:t>
            </a:fld>
            <a:endParaRPr 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www.ebay.com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productos-belleza.vivanuncios.com.mx/productos-cuidado-salud+canada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www.kokeshimarket.com.mx/productos_articulos_bebidas_alimentos_japoneses_chinos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Subtítulo"/>
          <p:cNvSpPr>
            <a:spLocks noGrp="1"/>
          </p:cNvSpPr>
          <p:nvPr>
            <p:ph type="subTitle" idx="1"/>
          </p:nvPr>
        </p:nvSpPr>
        <p:spPr>
          <a:xfrm>
            <a:off x="755576" y="466560"/>
            <a:ext cx="8568952" cy="66849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/>
            <a:r>
              <a:rPr lang="es-ES" sz="38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UNIVERSIDAD TECNOLOGICA DE NEZAHUALCOYOTL</a:t>
            </a:r>
          </a:p>
          <a:p>
            <a:pPr lvl="3" algn="ctr"/>
            <a:endParaRPr lang="es-ES" sz="1000" b="1" dirty="0" smtClean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  <a:p>
            <a:pPr algn="ctr"/>
            <a:r>
              <a:rPr lang="es-ES" sz="4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División </a:t>
            </a:r>
            <a:r>
              <a:rPr lang="es-ES" sz="4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de Administración</a:t>
            </a:r>
            <a:br>
              <a:rPr lang="es-ES" sz="4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</a:br>
            <a:r>
              <a:rPr lang="es-ES" sz="4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Ingeniería en Negocios</a:t>
            </a:r>
          </a:p>
          <a:p>
            <a:pPr algn="ctr"/>
            <a:endParaRPr lang="es-ES" sz="1000" b="1" dirty="0" smtClean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  <a:p>
            <a:pPr algn="ctr"/>
            <a:endParaRPr lang="es-ES" sz="1000" b="1" dirty="0" smtClean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  <a:p>
            <a:pPr algn="ctr"/>
            <a:r>
              <a:rPr lang="es-ES" sz="36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Profesor: Ricardo Yebra Romero</a:t>
            </a:r>
          </a:p>
          <a:p>
            <a:pPr algn="ctr"/>
            <a:endParaRPr lang="es-ES" sz="1000" b="1" dirty="0" smtClean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  <a:p>
            <a:pPr algn="ctr"/>
            <a:r>
              <a:rPr lang="es-ES" sz="4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PAGINAS DONDE EXISTE IMPORTACION</a:t>
            </a:r>
            <a:endParaRPr lang="es-ES" sz="4000" b="1" dirty="0" smtClean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  <a:p>
            <a:pPr algn="ctr"/>
            <a:endParaRPr lang="es-ES" sz="11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  <a:p>
            <a:pPr algn="ctr"/>
            <a:r>
              <a:rPr lang="es-ES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Alumno: </a:t>
            </a:r>
            <a:r>
              <a:rPr lang="es-MX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I. Sharazan Sandoval Espinoza</a:t>
            </a:r>
            <a:endParaRPr lang="es-MX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r>
              <a:rPr lang="es-MX" sz="28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           </a:t>
            </a:r>
            <a:endParaRPr lang="es-MX" sz="28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 descr="http://3.bp.blogspot.com/_zm3SWTZqyv0/SwDIOts-v7I/AAAAAAAAAEQ/nRgVS0tJyGs/s320/neza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8322" y="260648"/>
            <a:ext cx="1275326" cy="12804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31216" t="14951" r="16903" b="19818"/>
          <a:stretch>
            <a:fillRect/>
          </a:stretch>
        </p:blipFill>
        <p:spPr bwMode="auto">
          <a:xfrm>
            <a:off x="1547664" y="1484784"/>
            <a:ext cx="6048672" cy="4275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 l="31265" t="23250" r="17819" b="12766"/>
          <a:stretch>
            <a:fillRect/>
          </a:stretch>
        </p:blipFill>
        <p:spPr bwMode="auto">
          <a:xfrm>
            <a:off x="1403648" y="908720"/>
            <a:ext cx="6624736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31183" t="15547" r="17901" b="15547"/>
          <a:stretch>
            <a:fillRect/>
          </a:stretch>
        </p:blipFill>
        <p:spPr bwMode="auto">
          <a:xfrm>
            <a:off x="1547664" y="1052736"/>
            <a:ext cx="5948366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683568" y="2681625"/>
            <a:ext cx="79208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8000" b="1" dirty="0" smtClean="0">
                <a:solidFill>
                  <a:schemeClr val="bg1"/>
                </a:solidFill>
              </a:rPr>
              <a:t>ESTADOS UNIDOS</a:t>
            </a:r>
            <a:endParaRPr lang="es-MX" sz="8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dirty="0" smtClean="0">
                <a:hlinkClick r:id="rId2"/>
              </a:rPr>
              <a:t>http://www.ebay.com</a:t>
            </a:r>
            <a:r>
              <a:rPr lang="es-MX" dirty="0" smtClean="0"/>
              <a:t/>
            </a:r>
            <a:br>
              <a:rPr lang="es-MX" dirty="0" smtClean="0"/>
            </a:br>
            <a:r>
              <a:rPr lang="es-MX" dirty="0" smtClean="0"/>
              <a:t/>
            </a:r>
            <a:br>
              <a:rPr lang="es-MX" dirty="0" smtClean="0"/>
            </a:br>
            <a:endParaRPr lang="es-MX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12431" t="10178" r="14220" b="5499"/>
          <a:stretch>
            <a:fillRect/>
          </a:stretch>
        </p:blipFill>
        <p:spPr bwMode="auto">
          <a:xfrm>
            <a:off x="1331640" y="1268760"/>
            <a:ext cx="6795925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3326" t="10178" r="70573" b="45274"/>
          <a:stretch>
            <a:fillRect/>
          </a:stretch>
        </p:blipFill>
        <p:spPr bwMode="auto">
          <a:xfrm>
            <a:off x="4427984" y="1556792"/>
            <a:ext cx="2304256" cy="3584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CuadroTexto"/>
          <p:cNvSpPr txBox="1"/>
          <p:nvPr/>
        </p:nvSpPr>
        <p:spPr>
          <a:xfrm>
            <a:off x="683568" y="2636912"/>
            <a:ext cx="24482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smtClean="0">
                <a:solidFill>
                  <a:schemeClr val="bg1"/>
                </a:solidFill>
              </a:rPr>
              <a:t>Ebay tiene menú para que uno pueda buscar algún producto en específico.</a:t>
            </a:r>
            <a:endParaRPr lang="es-MX" b="1" dirty="0">
              <a:solidFill>
                <a:schemeClr val="bg1"/>
              </a:solidFill>
            </a:endParaRPr>
          </a:p>
        </p:txBody>
      </p:sp>
      <p:sp>
        <p:nvSpPr>
          <p:cNvPr id="6" name="5 Abrir llave"/>
          <p:cNvSpPr/>
          <p:nvPr/>
        </p:nvSpPr>
        <p:spPr>
          <a:xfrm>
            <a:off x="3203848" y="1556792"/>
            <a:ext cx="936104" cy="3528392"/>
          </a:xfrm>
          <a:prstGeom prst="leftBrace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2812161" y="2967335"/>
            <a:ext cx="3519681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72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CANADA</a:t>
            </a:r>
            <a:endParaRPr lang="es-ES" sz="72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980728"/>
            <a:ext cx="8229600" cy="1143000"/>
          </a:xfrm>
        </p:spPr>
        <p:txBody>
          <a:bodyPr>
            <a:noAutofit/>
          </a:bodyPr>
          <a:lstStyle/>
          <a:p>
            <a:r>
              <a:rPr lang="es-MX" sz="3200" dirty="0" smtClean="0"/>
              <a:t>Está página nos ofrece una barra donde uno puede buscar el producto que uno deseé</a:t>
            </a:r>
            <a:endParaRPr lang="es-MX" sz="3200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2431" t="21315" r="13325" b="61184"/>
          <a:stretch>
            <a:fillRect/>
          </a:stretch>
        </p:blipFill>
        <p:spPr bwMode="auto">
          <a:xfrm>
            <a:off x="179512" y="2996952"/>
            <a:ext cx="8784977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Abrir llave"/>
          <p:cNvSpPr/>
          <p:nvPr/>
        </p:nvSpPr>
        <p:spPr>
          <a:xfrm rot="5400000">
            <a:off x="4283968" y="-1899592"/>
            <a:ext cx="576064" cy="8784976"/>
          </a:xfrm>
          <a:prstGeom prst="leftBrace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112474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s-MX" dirty="0" smtClean="0">
                <a:hlinkClick r:id="rId2"/>
              </a:rPr>
              <a:t>http://productos-belleza.vivanuncios.com.mx/productos-cuidado-salud+canada</a:t>
            </a:r>
            <a:r>
              <a:rPr lang="es-MX" dirty="0" smtClean="0"/>
              <a:t/>
            </a:r>
            <a:br>
              <a:rPr lang="es-MX" dirty="0" smtClean="0"/>
            </a:br>
            <a:r>
              <a:rPr lang="es-MX" dirty="0" smtClean="0"/>
              <a:t/>
            </a:r>
            <a:br>
              <a:rPr lang="es-MX" dirty="0" smtClean="0"/>
            </a:br>
            <a:endParaRPr lang="es-MX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10642" t="6996" r="13325" b="11863"/>
          <a:stretch>
            <a:fillRect/>
          </a:stretch>
        </p:blipFill>
        <p:spPr bwMode="auto">
          <a:xfrm>
            <a:off x="1403648" y="2492896"/>
            <a:ext cx="6120680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1194379" y="2967335"/>
            <a:ext cx="6755247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80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JAPÓN y CHINA</a:t>
            </a:r>
            <a:endParaRPr lang="es-ES" sz="80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9552" y="105273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s-MX" dirty="0" smtClean="0">
                <a:hlinkClick r:id="rId2"/>
              </a:rPr>
              <a:t>http://www.kokeshimarket.com.mx/productos_articulos_bebidas_alimentos_japoneses_chinos</a:t>
            </a:r>
            <a:r>
              <a:rPr lang="es-MX" dirty="0" smtClean="0"/>
              <a:t/>
            </a:r>
            <a:br>
              <a:rPr lang="es-MX" dirty="0" smtClean="0"/>
            </a:br>
            <a:r>
              <a:rPr lang="es-MX" dirty="0" smtClean="0"/>
              <a:t/>
            </a:r>
            <a:br>
              <a:rPr lang="es-MX" dirty="0" smtClean="0"/>
            </a:br>
            <a:endParaRPr lang="es-MX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16009" t="6996" r="16903" b="64506"/>
          <a:stretch>
            <a:fillRect/>
          </a:stretch>
        </p:blipFill>
        <p:spPr bwMode="auto">
          <a:xfrm>
            <a:off x="611560" y="2996952"/>
            <a:ext cx="8140806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</TotalTime>
  <Words>50</Words>
  <Application>Microsoft Office PowerPoint</Application>
  <PresentationFormat>Presentación en pantalla (4:3)</PresentationFormat>
  <Paragraphs>19</Paragraphs>
  <Slides>12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3" baseType="lpstr">
      <vt:lpstr>Tema de Office</vt:lpstr>
      <vt:lpstr>Presentación de PowerPoint</vt:lpstr>
      <vt:lpstr>Presentación de PowerPoint</vt:lpstr>
      <vt:lpstr>http://www.ebay.com  </vt:lpstr>
      <vt:lpstr>Presentación de PowerPoint</vt:lpstr>
      <vt:lpstr>Presentación de PowerPoint</vt:lpstr>
      <vt:lpstr>Está página nos ofrece una barra donde uno puede buscar el producto que uno deseé</vt:lpstr>
      <vt:lpstr>http://productos-belleza.vivanuncios.com.mx/productos-cuidado-salud+canada  </vt:lpstr>
      <vt:lpstr>Presentación de PowerPoint</vt:lpstr>
      <vt:lpstr>http://www.kokeshimarket.com.mx/productos_articulos_bebidas_alimentos_japoneses_chinos  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cobijas</dc:creator>
  <cp:lastModifiedBy>eLmOsHa</cp:lastModifiedBy>
  <cp:revision>11</cp:revision>
  <dcterms:created xsi:type="dcterms:W3CDTF">2014-01-26T19:14:21Z</dcterms:created>
  <dcterms:modified xsi:type="dcterms:W3CDTF">2014-03-06T03:17:28Z</dcterms:modified>
</cp:coreProperties>
</file>