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52" d="100"/>
          <a:sy n="52" d="100"/>
        </p:scale>
        <p:origin x="-546"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0" name="9 Triángulo rectángulo"/>
          <p:cNvSpPr/>
          <p:nvPr/>
        </p:nvSpPr>
        <p:spPr>
          <a:xfrm>
            <a:off x="-2" y="4664147"/>
            <a:ext cx="12201452"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Título"/>
          <p:cNvSpPr>
            <a:spLocks noGrp="1"/>
          </p:cNvSpPr>
          <p:nvPr>
            <p:ph type="ctrTitle"/>
          </p:nvPr>
        </p:nvSpPr>
        <p:spPr>
          <a:xfrm>
            <a:off x="914400" y="1752602"/>
            <a:ext cx="103632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914400" y="3611607"/>
            <a:ext cx="103632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grpSp>
        <p:nvGrpSpPr>
          <p:cNvPr id="2" name="1 Grupo"/>
          <p:cNvGrpSpPr/>
          <p:nvPr/>
        </p:nvGrpSpPr>
        <p:grpSpPr>
          <a:xfrm>
            <a:off x="-5019" y="4953000"/>
            <a:ext cx="12197020" cy="1912088"/>
            <a:chOff x="-3765" y="4832896"/>
            <a:chExt cx="9147765" cy="2032192"/>
          </a:xfrm>
        </p:grpSpPr>
        <p:sp>
          <p:nvSpPr>
            <p:cNvPr id="7" name="6 Forma libre"/>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7 Forma libre"/>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10 Forma libre"/>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11 Conector recto"/>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Marcador de fecha"/>
          <p:cNvSpPr>
            <a:spLocks noGrp="1"/>
          </p:cNvSpPr>
          <p:nvPr>
            <p:ph type="dt" sz="half" idx="10"/>
          </p:nvPr>
        </p:nvSpPr>
        <p:spPr/>
        <p:txBody>
          <a:bodyPr/>
          <a:lstStyle>
            <a:lvl1pPr>
              <a:defRPr>
                <a:solidFill>
                  <a:srgbClr val="FFFFFF"/>
                </a:solidFill>
              </a:defRPr>
            </a:lvl1pPr>
            <a:extLst/>
          </a:lstStyle>
          <a:p>
            <a:fld id="{BF997C30-F3F7-441C-882F-4E2F83E26E57}" type="datetimeFigureOut">
              <a:rPr lang="es-MX" smtClean="0"/>
              <a:pPr/>
              <a:t>20/03/2014</a:t>
            </a:fld>
            <a:endParaRPr lang="es-MX"/>
          </a:p>
        </p:txBody>
      </p:sp>
      <p:sp>
        <p:nvSpPr>
          <p:cNvPr id="19" name="18 Marcador de pie de página"/>
          <p:cNvSpPr>
            <a:spLocks noGrp="1"/>
          </p:cNvSpPr>
          <p:nvPr>
            <p:ph type="ftr" sz="quarter" idx="11"/>
          </p:nvPr>
        </p:nvSpPr>
        <p:spPr/>
        <p:txBody>
          <a:bodyPr/>
          <a:lstStyle>
            <a:lvl1pPr>
              <a:defRPr>
                <a:solidFill>
                  <a:schemeClr val="accent1">
                    <a:tint val="20000"/>
                  </a:schemeClr>
                </a:solidFill>
              </a:defRPr>
            </a:lvl1pPr>
            <a:extLst/>
          </a:lstStyle>
          <a:p>
            <a:endParaRPr lang="es-MX"/>
          </a:p>
        </p:txBody>
      </p:sp>
      <p:sp>
        <p:nvSpPr>
          <p:cNvPr id="27" name="26 Marcador de número de diapositiva"/>
          <p:cNvSpPr>
            <a:spLocks noGrp="1"/>
          </p:cNvSpPr>
          <p:nvPr>
            <p:ph type="sldNum" sz="quarter" idx="12"/>
          </p:nvPr>
        </p:nvSpPr>
        <p:spPr/>
        <p:txBody>
          <a:bodyPr/>
          <a:lstStyle>
            <a:lvl1pPr>
              <a:defRPr>
                <a:solidFill>
                  <a:srgbClr val="FFFFFF"/>
                </a:solidFill>
              </a:defRPr>
            </a:lvl1pPr>
            <a:extLst/>
          </a:lstStyle>
          <a:p>
            <a:fld id="{01FF49AF-10B1-43AF-8AE4-1773355CC35F}"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609600" y="1481330"/>
            <a:ext cx="10972800" cy="4386071"/>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BF997C30-F3F7-441C-882F-4E2F83E26E57}" type="datetimeFigureOut">
              <a:rPr lang="es-MX" smtClean="0"/>
              <a:pPr/>
              <a:t>20/03/2014</a:t>
            </a:fld>
            <a:endParaRPr lang="es-MX"/>
          </a:p>
        </p:txBody>
      </p:sp>
      <p:sp>
        <p:nvSpPr>
          <p:cNvPr id="5" name="4 Marcador de pie de página"/>
          <p:cNvSpPr>
            <a:spLocks noGrp="1"/>
          </p:cNvSpPr>
          <p:nvPr>
            <p:ph type="ftr" sz="quarter" idx="11"/>
          </p:nvPr>
        </p:nvSpPr>
        <p:spPr/>
        <p:txBody>
          <a:bodyPr/>
          <a:lstStyle>
            <a:extLst/>
          </a:lstStyle>
          <a:p>
            <a:endParaRPr lang="es-MX"/>
          </a:p>
        </p:txBody>
      </p:sp>
      <p:sp>
        <p:nvSpPr>
          <p:cNvPr id="6" name="5 Marcador de número de diapositiva"/>
          <p:cNvSpPr>
            <a:spLocks noGrp="1"/>
          </p:cNvSpPr>
          <p:nvPr>
            <p:ph type="sldNum" sz="quarter" idx="12"/>
          </p:nvPr>
        </p:nvSpPr>
        <p:spPr/>
        <p:txBody>
          <a:bodyPr/>
          <a:lstStyle>
            <a:extLst/>
          </a:lstStyle>
          <a:p>
            <a:fld id="{01FF49AF-10B1-43AF-8AE4-1773355CC35F}"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9125351" y="274641"/>
            <a:ext cx="2369960" cy="5592761"/>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609600" y="274641"/>
            <a:ext cx="8432800" cy="5592760"/>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BF997C30-F3F7-441C-882F-4E2F83E26E57}" type="datetimeFigureOut">
              <a:rPr lang="es-MX" smtClean="0"/>
              <a:pPr/>
              <a:t>20/03/2014</a:t>
            </a:fld>
            <a:endParaRPr lang="es-MX"/>
          </a:p>
        </p:txBody>
      </p:sp>
      <p:sp>
        <p:nvSpPr>
          <p:cNvPr id="5" name="4 Marcador de pie de página"/>
          <p:cNvSpPr>
            <a:spLocks noGrp="1"/>
          </p:cNvSpPr>
          <p:nvPr>
            <p:ph type="ftr" sz="quarter" idx="11"/>
          </p:nvPr>
        </p:nvSpPr>
        <p:spPr/>
        <p:txBody>
          <a:bodyPr/>
          <a:lstStyle>
            <a:extLst/>
          </a:lstStyle>
          <a:p>
            <a:endParaRPr lang="es-MX"/>
          </a:p>
        </p:txBody>
      </p:sp>
      <p:sp>
        <p:nvSpPr>
          <p:cNvPr id="6" name="5 Marcador de número de diapositiva"/>
          <p:cNvSpPr>
            <a:spLocks noGrp="1"/>
          </p:cNvSpPr>
          <p:nvPr>
            <p:ph type="sldNum" sz="quarter" idx="12"/>
          </p:nvPr>
        </p:nvSpPr>
        <p:spPr/>
        <p:txBody>
          <a:bodyPr/>
          <a:lstStyle>
            <a:extLst/>
          </a:lstStyle>
          <a:p>
            <a:fld id="{01FF49AF-10B1-43AF-8AE4-1773355CC35F}"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BF997C30-F3F7-441C-882F-4E2F83E26E57}" type="datetimeFigureOut">
              <a:rPr lang="es-MX" smtClean="0"/>
              <a:pPr/>
              <a:t>20/03/2014</a:t>
            </a:fld>
            <a:endParaRPr lang="es-MX"/>
          </a:p>
        </p:txBody>
      </p:sp>
      <p:sp>
        <p:nvSpPr>
          <p:cNvPr id="5" name="4 Marcador de pie de página"/>
          <p:cNvSpPr>
            <a:spLocks noGrp="1"/>
          </p:cNvSpPr>
          <p:nvPr>
            <p:ph type="ftr" sz="quarter" idx="11"/>
          </p:nvPr>
        </p:nvSpPr>
        <p:spPr/>
        <p:txBody>
          <a:bodyPr/>
          <a:lstStyle>
            <a:extLst/>
          </a:lstStyle>
          <a:p>
            <a:endParaRPr lang="es-MX"/>
          </a:p>
        </p:txBody>
      </p:sp>
      <p:sp>
        <p:nvSpPr>
          <p:cNvPr id="6" name="5 Marcador de número de diapositiva"/>
          <p:cNvSpPr>
            <a:spLocks noGrp="1"/>
          </p:cNvSpPr>
          <p:nvPr>
            <p:ph type="sldNum" sz="quarter" idx="12"/>
          </p:nvPr>
        </p:nvSpPr>
        <p:spPr/>
        <p:txBody>
          <a:bodyPr/>
          <a:lstStyle>
            <a:extLst/>
          </a:lstStyle>
          <a:p>
            <a:fld id="{01FF49AF-10B1-43AF-8AE4-1773355CC35F}" type="slidenum">
              <a:rPr lang="es-MX" smtClean="0"/>
              <a:pPr/>
              <a:t>‹Nº›</a:t>
            </a:fld>
            <a:endParaRPr lang="es-MX"/>
          </a:p>
        </p:txBody>
      </p:sp>
      <p:sp>
        <p:nvSpPr>
          <p:cNvPr id="7" name="6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963168" y="1059712"/>
            <a:ext cx="103632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5230284" y="2931712"/>
            <a:ext cx="6096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BF997C30-F3F7-441C-882F-4E2F83E26E57}" type="datetimeFigureOut">
              <a:rPr lang="es-MX" smtClean="0"/>
              <a:pPr/>
              <a:t>20/03/2014</a:t>
            </a:fld>
            <a:endParaRPr lang="es-MX"/>
          </a:p>
        </p:txBody>
      </p:sp>
      <p:sp>
        <p:nvSpPr>
          <p:cNvPr id="5" name="4 Marcador de pie de página"/>
          <p:cNvSpPr>
            <a:spLocks noGrp="1"/>
          </p:cNvSpPr>
          <p:nvPr>
            <p:ph type="ftr" sz="quarter" idx="11"/>
          </p:nvPr>
        </p:nvSpPr>
        <p:spPr/>
        <p:txBody>
          <a:bodyPr/>
          <a:lstStyle>
            <a:extLst/>
          </a:lstStyle>
          <a:p>
            <a:endParaRPr lang="es-MX"/>
          </a:p>
        </p:txBody>
      </p:sp>
      <p:sp>
        <p:nvSpPr>
          <p:cNvPr id="6" name="5 Marcador de número de diapositiva"/>
          <p:cNvSpPr>
            <a:spLocks noGrp="1"/>
          </p:cNvSpPr>
          <p:nvPr>
            <p:ph type="sldNum" sz="quarter" idx="12"/>
          </p:nvPr>
        </p:nvSpPr>
        <p:spPr/>
        <p:txBody>
          <a:bodyPr/>
          <a:lstStyle>
            <a:extLst/>
          </a:lstStyle>
          <a:p>
            <a:fld id="{01FF49AF-10B1-43AF-8AE4-1773355CC35F}" type="slidenum">
              <a:rPr lang="es-MX" smtClean="0"/>
              <a:pPr/>
              <a:t>‹Nº›</a:t>
            </a:fld>
            <a:endParaRPr lang="es-MX"/>
          </a:p>
        </p:txBody>
      </p:sp>
      <p:sp>
        <p:nvSpPr>
          <p:cNvPr id="7" name="6 Cheurón"/>
          <p:cNvSpPr/>
          <p:nvPr/>
        </p:nvSpPr>
        <p:spPr>
          <a:xfrm>
            <a:off x="4848907"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7 Cheurón"/>
          <p:cNvSpPr/>
          <p:nvPr/>
        </p:nvSpPr>
        <p:spPr>
          <a:xfrm>
            <a:off x="4600352"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2">
        <a:schemeClr val="bg1"/>
      </p:bgRef>
    </p:bg>
    <p:spTree>
      <p:nvGrpSpPr>
        <p:cNvPr id="1" name=""/>
        <p:cNvGrpSpPr/>
        <p:nvPr/>
      </p:nvGrpSpPr>
      <p:grpSpPr>
        <a:xfrm>
          <a:off x="0" y="0"/>
          <a:ext cx="0" cy="0"/>
          <a:chOff x="0" y="0"/>
          <a:chExt cx="0" cy="0"/>
        </a:xfrm>
      </p:grpSpPr>
      <p:sp>
        <p:nvSpPr>
          <p:cNvPr id="3" name="2 Marcador de contenido"/>
          <p:cNvSpPr>
            <a:spLocks noGrp="1"/>
          </p:cNvSpPr>
          <p:nvPr>
            <p:ph sz="half" idx="1"/>
          </p:nvPr>
        </p:nvSpPr>
        <p:spPr>
          <a:xfrm>
            <a:off x="609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6197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BF997C30-F3F7-441C-882F-4E2F83E26E57}" type="datetimeFigureOut">
              <a:rPr lang="es-MX" smtClean="0"/>
              <a:pPr/>
              <a:t>20/03/2014</a:t>
            </a:fld>
            <a:endParaRPr lang="es-MX"/>
          </a:p>
        </p:txBody>
      </p:sp>
      <p:sp>
        <p:nvSpPr>
          <p:cNvPr id="6" name="5 Marcador de pie de página"/>
          <p:cNvSpPr>
            <a:spLocks noGrp="1"/>
          </p:cNvSpPr>
          <p:nvPr>
            <p:ph type="ftr" sz="quarter" idx="11"/>
          </p:nvPr>
        </p:nvSpPr>
        <p:spPr/>
        <p:txBody>
          <a:bodyPr/>
          <a:lstStyle>
            <a:extLst/>
          </a:lstStyle>
          <a:p>
            <a:endParaRPr lang="es-MX"/>
          </a:p>
        </p:txBody>
      </p:sp>
      <p:sp>
        <p:nvSpPr>
          <p:cNvPr id="7" name="6 Marcador de número de diapositiva"/>
          <p:cNvSpPr>
            <a:spLocks noGrp="1"/>
          </p:cNvSpPr>
          <p:nvPr>
            <p:ph type="sldNum" sz="quarter" idx="12"/>
          </p:nvPr>
        </p:nvSpPr>
        <p:spPr/>
        <p:txBody>
          <a:bodyPr/>
          <a:lstStyle>
            <a:extLst/>
          </a:lstStyle>
          <a:p>
            <a:fld id="{01FF49AF-10B1-43AF-8AE4-1773355CC35F}" type="slidenum">
              <a:rPr lang="es-MX" smtClean="0"/>
              <a:pPr/>
              <a:t>‹Nº›</a:t>
            </a:fld>
            <a:endParaRPr lang="es-MX"/>
          </a:p>
        </p:txBody>
      </p:sp>
      <p:sp>
        <p:nvSpPr>
          <p:cNvPr id="8" name="7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609600" y="273050"/>
            <a:ext cx="10972800" cy="1143000"/>
          </a:xfrm>
        </p:spPr>
        <p:txBody>
          <a:bodyPr anchor="ctr"/>
          <a:lstStyle>
            <a:lvl1pPr>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609600" y="5410200"/>
            <a:ext cx="5386917"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6193369" y="5410200"/>
            <a:ext cx="5389033"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609600" y="1444295"/>
            <a:ext cx="5386917"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6193368" y="1444295"/>
            <a:ext cx="5389033"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BF997C30-F3F7-441C-882F-4E2F83E26E57}" type="datetimeFigureOut">
              <a:rPr lang="es-MX" smtClean="0"/>
              <a:pPr/>
              <a:t>20/03/2014</a:t>
            </a:fld>
            <a:endParaRPr lang="es-MX"/>
          </a:p>
        </p:txBody>
      </p:sp>
      <p:sp>
        <p:nvSpPr>
          <p:cNvPr id="8" name="7 Marcador de pie de página"/>
          <p:cNvSpPr>
            <a:spLocks noGrp="1"/>
          </p:cNvSpPr>
          <p:nvPr>
            <p:ph type="ftr" sz="quarter" idx="11"/>
          </p:nvPr>
        </p:nvSpPr>
        <p:spPr/>
        <p:txBody>
          <a:bodyPr/>
          <a:lstStyle>
            <a:extLst/>
          </a:lstStyle>
          <a:p>
            <a:endParaRPr lang="es-MX"/>
          </a:p>
        </p:txBody>
      </p:sp>
      <p:sp>
        <p:nvSpPr>
          <p:cNvPr id="9" name="8 Marcador de número de diapositiva"/>
          <p:cNvSpPr>
            <a:spLocks noGrp="1"/>
          </p:cNvSpPr>
          <p:nvPr>
            <p:ph type="sldNum" sz="quarter" idx="12"/>
          </p:nvPr>
        </p:nvSpPr>
        <p:spPr/>
        <p:txBody>
          <a:bodyPr/>
          <a:lstStyle>
            <a:extLst/>
          </a:lstStyle>
          <a:p>
            <a:fld id="{01FF49AF-10B1-43AF-8AE4-1773355CC35F}" type="slidenum">
              <a:rPr lang="es-MX" smtClean="0"/>
              <a:pPr/>
              <a:t>‹Nº›</a:t>
            </a:fld>
            <a:endParaRPr lang="es-MX"/>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bg>
      <p:bgRef idx="1002">
        <a:schemeClr val="bg1"/>
      </p:bgRef>
    </p:bg>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extLst/>
          </a:lstStyle>
          <a:p>
            <a:fld id="{BF997C30-F3F7-441C-882F-4E2F83E26E57}" type="datetimeFigureOut">
              <a:rPr lang="es-MX" smtClean="0"/>
              <a:pPr/>
              <a:t>20/03/2014</a:t>
            </a:fld>
            <a:endParaRPr lang="es-MX"/>
          </a:p>
        </p:txBody>
      </p:sp>
      <p:sp>
        <p:nvSpPr>
          <p:cNvPr id="4" name="3 Marcador de pie de página"/>
          <p:cNvSpPr>
            <a:spLocks noGrp="1"/>
          </p:cNvSpPr>
          <p:nvPr>
            <p:ph type="ftr" sz="quarter" idx="11"/>
          </p:nvPr>
        </p:nvSpPr>
        <p:spPr/>
        <p:txBody>
          <a:bodyPr/>
          <a:lstStyle>
            <a:extLst/>
          </a:lstStyle>
          <a:p>
            <a:endParaRPr lang="es-MX"/>
          </a:p>
        </p:txBody>
      </p:sp>
      <p:sp>
        <p:nvSpPr>
          <p:cNvPr id="5" name="4 Marcador de número de diapositiva"/>
          <p:cNvSpPr>
            <a:spLocks noGrp="1"/>
          </p:cNvSpPr>
          <p:nvPr>
            <p:ph type="sldNum" sz="quarter" idx="12"/>
          </p:nvPr>
        </p:nvSpPr>
        <p:spPr/>
        <p:txBody>
          <a:bodyPr/>
          <a:lstStyle>
            <a:extLst/>
          </a:lstStyle>
          <a:p>
            <a:fld id="{01FF49AF-10B1-43AF-8AE4-1773355CC35F}" type="slidenum">
              <a:rPr lang="es-MX" smtClean="0"/>
              <a:pPr/>
              <a:t>‹Nº›</a:t>
            </a:fld>
            <a:endParaRPr lang="es-MX"/>
          </a:p>
        </p:txBody>
      </p:sp>
      <p:sp>
        <p:nvSpPr>
          <p:cNvPr id="6" name="5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extLst/>
          </a:lstStyle>
          <a:p>
            <a:fld id="{BF997C30-F3F7-441C-882F-4E2F83E26E57}" type="datetimeFigureOut">
              <a:rPr lang="es-MX" smtClean="0"/>
              <a:pPr/>
              <a:t>20/03/2014</a:t>
            </a:fld>
            <a:endParaRPr lang="es-MX"/>
          </a:p>
        </p:txBody>
      </p:sp>
      <p:sp>
        <p:nvSpPr>
          <p:cNvPr id="3" name="2 Marcador de pie de página"/>
          <p:cNvSpPr>
            <a:spLocks noGrp="1"/>
          </p:cNvSpPr>
          <p:nvPr>
            <p:ph type="ftr" sz="quarter" idx="11"/>
          </p:nvPr>
        </p:nvSpPr>
        <p:spPr/>
        <p:txBody>
          <a:bodyPr/>
          <a:lstStyle>
            <a:extLst/>
          </a:lstStyle>
          <a:p>
            <a:endParaRPr lang="es-MX"/>
          </a:p>
        </p:txBody>
      </p:sp>
      <p:sp>
        <p:nvSpPr>
          <p:cNvPr id="4" name="3 Marcador de número de diapositiva"/>
          <p:cNvSpPr>
            <a:spLocks noGrp="1"/>
          </p:cNvSpPr>
          <p:nvPr>
            <p:ph type="sldNum" sz="quarter" idx="12"/>
          </p:nvPr>
        </p:nvSpPr>
        <p:spPr/>
        <p:txBody>
          <a:bodyPr/>
          <a:lstStyle>
            <a:extLst/>
          </a:lstStyle>
          <a:p>
            <a:fld id="{01FF49AF-10B1-43AF-8AE4-1773355CC35F}"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1219200" y="4876800"/>
            <a:ext cx="9975701"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5892800" y="5355102"/>
            <a:ext cx="529945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1219200" y="274320"/>
            <a:ext cx="9973056"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8969376" y="6407944"/>
            <a:ext cx="2560320" cy="365760"/>
          </a:xfrm>
        </p:spPr>
        <p:txBody>
          <a:bodyPr/>
          <a:lstStyle>
            <a:extLst/>
          </a:lstStyle>
          <a:p>
            <a:fld id="{BF997C30-F3F7-441C-882F-4E2F83E26E57}" type="datetimeFigureOut">
              <a:rPr lang="es-MX" smtClean="0"/>
              <a:pPr/>
              <a:t>20/03/2014</a:t>
            </a:fld>
            <a:endParaRPr lang="es-MX"/>
          </a:p>
        </p:txBody>
      </p:sp>
      <p:sp>
        <p:nvSpPr>
          <p:cNvPr id="6" name="5 Marcador de pie de página"/>
          <p:cNvSpPr>
            <a:spLocks noGrp="1"/>
          </p:cNvSpPr>
          <p:nvPr>
            <p:ph type="ftr" sz="quarter" idx="11"/>
          </p:nvPr>
        </p:nvSpPr>
        <p:spPr/>
        <p:txBody>
          <a:bodyPr/>
          <a:lstStyle>
            <a:extLst/>
          </a:lstStyle>
          <a:p>
            <a:endParaRPr lang="es-MX"/>
          </a:p>
        </p:txBody>
      </p:sp>
      <p:sp>
        <p:nvSpPr>
          <p:cNvPr id="7" name="6 Marcador de número de diapositiva"/>
          <p:cNvSpPr>
            <a:spLocks noGrp="1"/>
          </p:cNvSpPr>
          <p:nvPr>
            <p:ph type="sldNum" sz="quarter" idx="12"/>
          </p:nvPr>
        </p:nvSpPr>
        <p:spPr/>
        <p:txBody>
          <a:bodyPr/>
          <a:lstStyle>
            <a:extLst/>
          </a:lstStyle>
          <a:p>
            <a:fld id="{01FF49AF-10B1-43AF-8AE4-1773355CC35F}" type="slidenum">
              <a:rPr lang="es-MX" smtClean="0"/>
              <a:pPr/>
              <a:t>‹Nº›</a:t>
            </a:fld>
            <a:endParaRPr lang="es-MX"/>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4" name="3 Marcador de texto"/>
          <p:cNvSpPr>
            <a:spLocks noGrp="1"/>
          </p:cNvSpPr>
          <p:nvPr>
            <p:ph type="body" sz="half" idx="2"/>
          </p:nvPr>
        </p:nvSpPr>
        <p:spPr>
          <a:xfrm>
            <a:off x="1521643" y="5443402"/>
            <a:ext cx="95504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sp>
        <p:nvSpPr>
          <p:cNvPr id="3" name="2 Marcador de posición de imagen"/>
          <p:cNvSpPr>
            <a:spLocks noGrp="1"/>
          </p:cNvSpPr>
          <p:nvPr>
            <p:ph type="pic" idx="1"/>
          </p:nvPr>
        </p:nvSpPr>
        <p:spPr>
          <a:xfrm>
            <a:off x="304800" y="189968"/>
            <a:ext cx="115824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s-ES" smtClean="0"/>
              <a:t>Haga clic en el icono para agregar una imagen</a:t>
            </a:r>
            <a:endParaRPr kumimoji="0" lang="en-US" dirty="0"/>
          </a:p>
        </p:txBody>
      </p:sp>
      <p:sp>
        <p:nvSpPr>
          <p:cNvPr id="5" name="4 Marcador de fecha"/>
          <p:cNvSpPr>
            <a:spLocks noGrp="1"/>
          </p:cNvSpPr>
          <p:nvPr>
            <p:ph type="dt" sz="half" idx="10"/>
          </p:nvPr>
        </p:nvSpPr>
        <p:spPr/>
        <p:txBody>
          <a:bodyPr/>
          <a:lstStyle>
            <a:lvl1pPr>
              <a:defRPr>
                <a:solidFill>
                  <a:schemeClr val="tx1"/>
                </a:solidFill>
              </a:defRPr>
            </a:lvl1pPr>
            <a:extLst/>
          </a:lstStyle>
          <a:p>
            <a:fld id="{BF997C30-F3F7-441C-882F-4E2F83E26E57}" type="datetimeFigureOut">
              <a:rPr lang="es-MX" smtClean="0"/>
              <a:pPr/>
              <a:t>20/03/2014</a:t>
            </a:fld>
            <a:endParaRPr lang="es-MX"/>
          </a:p>
        </p:txBody>
      </p:sp>
      <p:sp>
        <p:nvSpPr>
          <p:cNvPr id="6" name="5 Marcador de pie de página"/>
          <p:cNvSpPr>
            <a:spLocks noGrp="1"/>
          </p:cNvSpPr>
          <p:nvPr>
            <p:ph type="ftr" sz="quarter" idx="11"/>
          </p:nvPr>
        </p:nvSpPr>
        <p:spPr>
          <a:xfrm>
            <a:off x="5840097" y="6407945"/>
            <a:ext cx="3134241" cy="365125"/>
          </a:xfrm>
        </p:spPr>
        <p:txBody>
          <a:bodyPr/>
          <a:lstStyle>
            <a:lvl1pPr>
              <a:defRPr>
                <a:solidFill>
                  <a:schemeClr val="tx1"/>
                </a:solidFill>
              </a:defRPr>
            </a:lvl1pPr>
            <a:extLst/>
          </a:lstStyle>
          <a:p>
            <a:endParaRPr lang="es-MX"/>
          </a:p>
        </p:txBody>
      </p:sp>
      <p:sp>
        <p:nvSpPr>
          <p:cNvPr id="7" name="6 Marcador de número de diapositiva"/>
          <p:cNvSpPr>
            <a:spLocks noGrp="1"/>
          </p:cNvSpPr>
          <p:nvPr>
            <p:ph type="sldNum" sz="quarter" idx="12"/>
          </p:nvPr>
        </p:nvSpPr>
        <p:spPr/>
        <p:txBody>
          <a:bodyPr/>
          <a:lstStyle>
            <a:lvl1pPr>
              <a:defRPr>
                <a:solidFill>
                  <a:schemeClr val="tx1"/>
                </a:solidFill>
              </a:defRPr>
            </a:lvl1pPr>
            <a:extLst/>
          </a:lstStyle>
          <a:p>
            <a:fld id="{01FF49AF-10B1-43AF-8AE4-1773355CC35F}" type="slidenum">
              <a:rPr lang="es-MX" smtClean="0"/>
              <a:pPr/>
              <a:t>‹Nº›</a:t>
            </a:fld>
            <a:endParaRPr lang="es-MX"/>
          </a:p>
        </p:txBody>
      </p:sp>
      <p:sp>
        <p:nvSpPr>
          <p:cNvPr id="2" name="1 Título"/>
          <p:cNvSpPr>
            <a:spLocks noGrp="1"/>
          </p:cNvSpPr>
          <p:nvPr>
            <p:ph type="title"/>
          </p:nvPr>
        </p:nvSpPr>
        <p:spPr>
          <a:xfrm>
            <a:off x="304800" y="4865122"/>
            <a:ext cx="10767243"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s-ES" smtClean="0"/>
              <a:t>Haga clic para modificar el estilo de título del patrón</a:t>
            </a:r>
            <a:endParaRPr kumimoji="0" lang="en-US"/>
          </a:p>
        </p:txBody>
      </p:sp>
      <p:sp>
        <p:nvSpPr>
          <p:cNvPr id="8" name="7 Forma libre"/>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8 Forma libre"/>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9 Triángulo rectángulo"/>
          <p:cNvSpPr>
            <a:spLocks/>
          </p:cNvSpPr>
          <p:nvPr/>
        </p:nvSpPr>
        <p:spPr bwMode="auto">
          <a:xfrm>
            <a:off x="-8056" y="5791253"/>
            <a:ext cx="4536419"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10 Conector recto"/>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Cheurón"/>
          <p:cNvSpPr/>
          <p:nvPr/>
        </p:nvSpPr>
        <p:spPr>
          <a:xfrm>
            <a:off x="11552149"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12 Cheurón"/>
          <p:cNvSpPr/>
          <p:nvPr/>
        </p:nvSpPr>
        <p:spPr>
          <a:xfrm>
            <a:off x="11303595"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Forma libre"/>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Forma libre"/>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13 Triángulo rectángulo"/>
          <p:cNvSpPr>
            <a:spLocks/>
          </p:cNvSpPr>
          <p:nvPr/>
        </p:nvSpPr>
        <p:spPr bwMode="auto">
          <a:xfrm>
            <a:off x="-8056" y="5791253"/>
            <a:ext cx="4536419"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14 Conector recto"/>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Marcador de título"/>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609600" y="1481329"/>
            <a:ext cx="10972800" cy="4525963"/>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8969376" y="6407944"/>
            <a:ext cx="2560320" cy="365760"/>
          </a:xfrm>
          <a:prstGeom prst="rect">
            <a:avLst/>
          </a:prstGeom>
        </p:spPr>
        <p:txBody>
          <a:bodyPr vert="horz" anchor="b"/>
          <a:lstStyle>
            <a:lvl1pPr algn="l" eaLnBrk="1" latinLnBrk="0" hangingPunct="1">
              <a:defRPr kumimoji="0" sz="1000">
                <a:solidFill>
                  <a:schemeClr val="tx1"/>
                </a:solidFill>
              </a:defRPr>
            </a:lvl1pPr>
            <a:extLst/>
          </a:lstStyle>
          <a:p>
            <a:fld id="{BF997C30-F3F7-441C-882F-4E2F83E26E57}" type="datetimeFigureOut">
              <a:rPr lang="es-MX" smtClean="0"/>
              <a:pPr/>
              <a:t>20/03/2014</a:t>
            </a:fld>
            <a:endParaRPr lang="es-MX"/>
          </a:p>
        </p:txBody>
      </p:sp>
      <p:sp>
        <p:nvSpPr>
          <p:cNvPr id="22" name="21 Marcador de pie de página"/>
          <p:cNvSpPr>
            <a:spLocks noGrp="1"/>
          </p:cNvSpPr>
          <p:nvPr>
            <p:ph type="ftr" sz="quarter" idx="3"/>
          </p:nvPr>
        </p:nvSpPr>
        <p:spPr>
          <a:xfrm>
            <a:off x="5840097" y="6407945"/>
            <a:ext cx="3134241" cy="365125"/>
          </a:xfrm>
          <a:prstGeom prst="rect">
            <a:avLst/>
          </a:prstGeom>
        </p:spPr>
        <p:txBody>
          <a:bodyPr vert="horz" anchor="b"/>
          <a:lstStyle>
            <a:lvl1pPr algn="r" eaLnBrk="1" latinLnBrk="0" hangingPunct="1">
              <a:defRPr kumimoji="0" sz="1000">
                <a:solidFill>
                  <a:schemeClr val="tx1"/>
                </a:solidFill>
              </a:defRPr>
            </a:lvl1pPr>
            <a:extLst/>
          </a:lstStyle>
          <a:p>
            <a:endParaRPr lang="es-MX"/>
          </a:p>
        </p:txBody>
      </p:sp>
      <p:sp>
        <p:nvSpPr>
          <p:cNvPr id="18" name="17 Marcador de número de diapositiva"/>
          <p:cNvSpPr>
            <a:spLocks noGrp="1"/>
          </p:cNvSpPr>
          <p:nvPr>
            <p:ph type="sldNum" sz="quarter" idx="4"/>
          </p:nvPr>
        </p:nvSpPr>
        <p:spPr>
          <a:xfrm>
            <a:off x="11529696" y="6407945"/>
            <a:ext cx="487680" cy="365125"/>
          </a:xfrm>
          <a:prstGeom prst="rect">
            <a:avLst/>
          </a:prstGeom>
        </p:spPr>
        <p:txBody>
          <a:bodyPr vert="horz" anchor="b"/>
          <a:lstStyle>
            <a:lvl1pPr algn="r" eaLnBrk="1" latinLnBrk="0" hangingPunct="1">
              <a:defRPr kumimoji="0" sz="1000" b="0">
                <a:solidFill>
                  <a:schemeClr val="tx1"/>
                </a:solidFill>
              </a:defRPr>
            </a:lvl1pPr>
            <a:extLst/>
          </a:lstStyle>
          <a:p>
            <a:fld id="{01FF49AF-10B1-43AF-8AE4-1773355CC35F}"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http://3.bp.blogspot.com/_zm3SWTZqyv0/SwDIOts-v7I/AAAAAAAAAEQ/nRgVS0tJyGs/s320/neza.jpg"/>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659060" y="256431"/>
            <a:ext cx="1438598" cy="1444353"/>
          </a:xfrm>
          <a:prstGeom prst="rect">
            <a:avLst/>
          </a:prstGeom>
          <a:noFill/>
        </p:spPr>
      </p:pic>
      <p:sp>
        <p:nvSpPr>
          <p:cNvPr id="5" name="4 Rectángulo"/>
          <p:cNvSpPr/>
          <p:nvPr/>
        </p:nvSpPr>
        <p:spPr>
          <a:xfrm>
            <a:off x="2097658" y="493742"/>
            <a:ext cx="9515222" cy="1354217"/>
          </a:xfrm>
          <a:prstGeom prst="rect">
            <a:avLst/>
          </a:prstGeom>
        </p:spPr>
        <p:txBody>
          <a:bodyPr wrap="square">
            <a:spAutoFit/>
          </a:bodyPr>
          <a:lstStyle/>
          <a:p>
            <a:pPr lvl="1" algn="ctr"/>
            <a:r>
              <a:rPr lang="es-ES" sz="3600" b="1" dirty="0" smtClean="0">
                <a:ln w="10541" cmpd="sng">
                  <a:solidFill>
                    <a:srgbClr val="7D7D7D">
                      <a:tint val="100000"/>
                      <a:shade val="100000"/>
                      <a:satMod val="110000"/>
                    </a:srgbClr>
                  </a:solidFill>
                  <a:prstDash val="solid"/>
                </a:ln>
                <a:latin typeface="Book Antiqua" panose="02040602050305030304" pitchFamily="18" charset="0"/>
              </a:rPr>
              <a:t>UNIVERSIDAD TECNOLOGICA DE NEZAHUALCOYOTL</a:t>
            </a:r>
          </a:p>
          <a:p>
            <a:pPr lvl="3" algn="ctr"/>
            <a:endParaRPr lang="es-ES" sz="900" b="1" dirty="0" smtClean="0">
              <a:ln w="10541" cmpd="sng">
                <a:solidFill>
                  <a:srgbClr val="7D7D7D">
                    <a:tint val="100000"/>
                    <a:shade val="100000"/>
                    <a:satMod val="110000"/>
                  </a:srgbClr>
                </a:solidFill>
                <a:prstDash val="solid"/>
              </a:ln>
              <a:latin typeface="Book Antiqua" panose="02040602050305030304" pitchFamily="18" charset="0"/>
            </a:endParaRPr>
          </a:p>
        </p:txBody>
      </p:sp>
      <p:sp>
        <p:nvSpPr>
          <p:cNvPr id="6" name="5 Rectángulo"/>
          <p:cNvSpPr/>
          <p:nvPr/>
        </p:nvSpPr>
        <p:spPr>
          <a:xfrm>
            <a:off x="1800376" y="1844824"/>
            <a:ext cx="9099271" cy="4685898"/>
          </a:xfrm>
          <a:prstGeom prst="rect">
            <a:avLst/>
          </a:prstGeom>
        </p:spPr>
        <p:txBody>
          <a:bodyPr wrap="square">
            <a:spAutoFit/>
          </a:bodyPr>
          <a:lstStyle/>
          <a:p>
            <a:pPr algn="ctr"/>
            <a:r>
              <a:rPr lang="es-ES" sz="4000" b="1" dirty="0" smtClean="0">
                <a:ln w="10541" cmpd="sng">
                  <a:solidFill>
                    <a:srgbClr val="7D7D7D">
                      <a:tint val="100000"/>
                      <a:shade val="100000"/>
                      <a:satMod val="110000"/>
                    </a:srgbClr>
                  </a:solidFill>
                  <a:prstDash val="solid"/>
                </a:ln>
                <a:latin typeface="Book Antiqua" panose="02040602050305030304" pitchFamily="18" charset="0"/>
              </a:rPr>
              <a:t>División de Administración</a:t>
            </a:r>
            <a:br>
              <a:rPr lang="es-ES" sz="4000" b="1" dirty="0" smtClean="0">
                <a:ln w="10541" cmpd="sng">
                  <a:solidFill>
                    <a:srgbClr val="7D7D7D">
                      <a:tint val="100000"/>
                      <a:shade val="100000"/>
                      <a:satMod val="110000"/>
                    </a:srgbClr>
                  </a:solidFill>
                  <a:prstDash val="solid"/>
                </a:ln>
                <a:latin typeface="Book Antiqua" panose="02040602050305030304" pitchFamily="18" charset="0"/>
              </a:rPr>
            </a:br>
            <a:r>
              <a:rPr lang="es-ES" sz="4000" b="1" dirty="0" smtClean="0">
                <a:ln w="10541" cmpd="sng">
                  <a:solidFill>
                    <a:srgbClr val="7D7D7D">
                      <a:tint val="100000"/>
                      <a:shade val="100000"/>
                      <a:satMod val="110000"/>
                    </a:srgbClr>
                  </a:solidFill>
                  <a:prstDash val="solid"/>
                </a:ln>
                <a:latin typeface="Book Antiqua" panose="02040602050305030304" pitchFamily="18" charset="0"/>
              </a:rPr>
              <a:t>Ingeniería en Negocios</a:t>
            </a:r>
          </a:p>
          <a:p>
            <a:pPr algn="ctr"/>
            <a:endParaRPr lang="es-ES" sz="1000" b="1" dirty="0" smtClean="0">
              <a:ln w="10541" cmpd="sng">
                <a:solidFill>
                  <a:srgbClr val="7D7D7D">
                    <a:tint val="100000"/>
                    <a:shade val="100000"/>
                    <a:satMod val="110000"/>
                  </a:srgbClr>
                </a:solidFill>
                <a:prstDash val="solid"/>
              </a:ln>
              <a:latin typeface="Book Antiqua" panose="02040602050305030304" pitchFamily="18" charset="0"/>
            </a:endParaRPr>
          </a:p>
          <a:p>
            <a:pPr algn="ctr"/>
            <a:endParaRPr lang="es-ES" sz="1000" b="1" dirty="0" smtClean="0">
              <a:ln w="10541" cmpd="sng">
                <a:solidFill>
                  <a:srgbClr val="7D7D7D">
                    <a:tint val="100000"/>
                    <a:shade val="100000"/>
                    <a:satMod val="110000"/>
                  </a:srgbClr>
                </a:solidFill>
                <a:prstDash val="solid"/>
              </a:ln>
              <a:latin typeface="Book Antiqua" panose="02040602050305030304" pitchFamily="18" charset="0"/>
            </a:endParaRPr>
          </a:p>
          <a:p>
            <a:pPr algn="ctr"/>
            <a:r>
              <a:rPr lang="es-ES" sz="4000" b="1" dirty="0" smtClean="0">
                <a:ln w="10541" cmpd="sng">
                  <a:solidFill>
                    <a:srgbClr val="7D7D7D">
                      <a:tint val="100000"/>
                      <a:shade val="100000"/>
                      <a:satMod val="110000"/>
                    </a:srgbClr>
                  </a:solidFill>
                  <a:prstDash val="solid"/>
                </a:ln>
                <a:latin typeface="Book Antiqua" panose="02040602050305030304" pitchFamily="18" charset="0"/>
              </a:rPr>
              <a:t>MERCADOTECNIA</a:t>
            </a:r>
            <a:endParaRPr lang="es-ES" sz="4000" b="1" dirty="0">
              <a:ln w="10541" cmpd="sng">
                <a:solidFill>
                  <a:srgbClr val="7D7D7D">
                    <a:tint val="100000"/>
                    <a:shade val="100000"/>
                    <a:satMod val="110000"/>
                  </a:srgbClr>
                </a:solidFill>
                <a:prstDash val="solid"/>
              </a:ln>
              <a:latin typeface="Book Antiqua" panose="02040602050305030304" pitchFamily="18" charset="0"/>
            </a:endParaRPr>
          </a:p>
          <a:p>
            <a:pPr algn="ctr"/>
            <a:endParaRPr lang="es-ES" sz="1000" b="1" dirty="0" smtClean="0">
              <a:ln w="10541" cmpd="sng">
                <a:solidFill>
                  <a:srgbClr val="7D7D7D">
                    <a:tint val="100000"/>
                    <a:shade val="100000"/>
                    <a:satMod val="110000"/>
                  </a:srgbClr>
                </a:solidFill>
                <a:prstDash val="solid"/>
              </a:ln>
              <a:latin typeface="Book Antiqua" panose="02040602050305030304" pitchFamily="18" charset="0"/>
            </a:endParaRPr>
          </a:p>
          <a:p>
            <a:pPr algn="ctr"/>
            <a:endParaRPr lang="es-ES" sz="1000" b="1" dirty="0" smtClean="0">
              <a:ln w="10541" cmpd="sng">
                <a:solidFill>
                  <a:srgbClr val="7D7D7D">
                    <a:tint val="100000"/>
                    <a:shade val="100000"/>
                    <a:satMod val="110000"/>
                  </a:srgbClr>
                </a:solidFill>
                <a:prstDash val="solid"/>
              </a:ln>
              <a:latin typeface="Book Antiqua" panose="02040602050305030304" pitchFamily="18" charset="0"/>
            </a:endParaRPr>
          </a:p>
          <a:p>
            <a:pPr algn="ctr"/>
            <a:r>
              <a:rPr lang="es-ES" sz="3600" b="1" dirty="0" smtClean="0">
                <a:ln w="10541" cmpd="sng">
                  <a:solidFill>
                    <a:srgbClr val="7D7D7D">
                      <a:tint val="100000"/>
                      <a:shade val="100000"/>
                      <a:satMod val="110000"/>
                    </a:srgbClr>
                  </a:solidFill>
                  <a:prstDash val="solid"/>
                </a:ln>
                <a:latin typeface="Book Antiqua" panose="02040602050305030304" pitchFamily="18" charset="0"/>
              </a:rPr>
              <a:t>Profesor</a:t>
            </a:r>
            <a:r>
              <a:rPr lang="es-ES" sz="3600" b="1" dirty="0">
                <a:ln w="10541" cmpd="sng">
                  <a:solidFill>
                    <a:srgbClr val="7D7D7D">
                      <a:tint val="100000"/>
                      <a:shade val="100000"/>
                      <a:satMod val="110000"/>
                    </a:srgbClr>
                  </a:solidFill>
                  <a:prstDash val="solid"/>
                </a:ln>
                <a:latin typeface="Book Antiqua" panose="02040602050305030304" pitchFamily="18" charset="0"/>
              </a:rPr>
              <a:t>: Ricardo Yebra Romero</a:t>
            </a:r>
          </a:p>
          <a:p>
            <a:pPr algn="ctr"/>
            <a:endParaRPr lang="es-ES" sz="1000" b="1" dirty="0" smtClean="0">
              <a:ln w="10541" cmpd="sng">
                <a:solidFill>
                  <a:srgbClr val="7D7D7D">
                    <a:tint val="100000"/>
                    <a:shade val="100000"/>
                    <a:satMod val="110000"/>
                  </a:srgbClr>
                </a:solidFill>
                <a:prstDash val="solid"/>
              </a:ln>
              <a:latin typeface="Book Antiqua" panose="02040602050305030304" pitchFamily="18" charset="0"/>
            </a:endParaRPr>
          </a:p>
          <a:p>
            <a:pPr algn="ctr"/>
            <a:endParaRPr lang="es-ES" sz="1000" b="1" dirty="0" smtClean="0">
              <a:ln w="10541" cmpd="sng">
                <a:solidFill>
                  <a:srgbClr val="7D7D7D">
                    <a:tint val="100000"/>
                    <a:shade val="100000"/>
                    <a:satMod val="110000"/>
                  </a:srgbClr>
                </a:solidFill>
                <a:prstDash val="solid"/>
              </a:ln>
              <a:latin typeface="Book Antiqua" panose="02040602050305030304" pitchFamily="18" charset="0"/>
            </a:endParaRPr>
          </a:p>
          <a:p>
            <a:pPr algn="ctr"/>
            <a:r>
              <a:rPr lang="es-ES" sz="4000" b="1" dirty="0" smtClean="0">
                <a:ln w="10541" cmpd="sng">
                  <a:solidFill>
                    <a:srgbClr val="7D7D7D">
                      <a:tint val="100000"/>
                      <a:shade val="100000"/>
                      <a:satMod val="110000"/>
                    </a:srgbClr>
                  </a:solidFill>
                  <a:prstDash val="solid"/>
                </a:ln>
                <a:latin typeface="Book Antiqua" panose="02040602050305030304" pitchFamily="18" charset="0"/>
              </a:rPr>
              <a:t>MARKETING POLÍTICO</a:t>
            </a:r>
            <a:endParaRPr lang="es-ES" sz="1200" b="1" dirty="0" smtClean="0">
              <a:ln w="10541" cmpd="sng">
                <a:solidFill>
                  <a:srgbClr val="7D7D7D">
                    <a:tint val="100000"/>
                    <a:shade val="100000"/>
                    <a:satMod val="110000"/>
                  </a:srgbClr>
                </a:solidFill>
                <a:prstDash val="solid"/>
              </a:ln>
              <a:latin typeface="Book Antiqua" panose="02040602050305030304" pitchFamily="18" charset="0"/>
            </a:endParaRPr>
          </a:p>
          <a:p>
            <a:pPr algn="ctr"/>
            <a:endParaRPr lang="es-ES" sz="1050" b="1" dirty="0" smtClean="0">
              <a:ln w="10541" cmpd="sng">
                <a:solidFill>
                  <a:srgbClr val="7D7D7D">
                    <a:tint val="100000"/>
                    <a:shade val="100000"/>
                    <a:satMod val="110000"/>
                  </a:srgbClr>
                </a:solidFill>
                <a:prstDash val="solid"/>
              </a:ln>
              <a:latin typeface="Book Antiqua" panose="02040602050305030304" pitchFamily="18" charset="0"/>
            </a:endParaRPr>
          </a:p>
          <a:p>
            <a:pPr algn="ctr"/>
            <a:r>
              <a:rPr lang="es-ES" sz="3200" b="1" dirty="0" smtClean="0">
                <a:ln w="10541" cmpd="sng">
                  <a:solidFill>
                    <a:srgbClr val="7D7D7D">
                      <a:tint val="100000"/>
                      <a:shade val="100000"/>
                      <a:satMod val="110000"/>
                    </a:srgbClr>
                  </a:solidFill>
                  <a:prstDash val="solid"/>
                </a:ln>
                <a:latin typeface="Arial" pitchFamily="34" charset="0"/>
                <a:cs typeface="Arial" pitchFamily="34" charset="0"/>
              </a:rPr>
              <a:t>Alumno: </a:t>
            </a:r>
            <a:r>
              <a:rPr lang="es-MX" sz="3200" b="1" dirty="0" smtClean="0">
                <a:ln w="10541" cmpd="sng">
                  <a:solidFill>
                    <a:srgbClr val="7D7D7D">
                      <a:tint val="100000"/>
                      <a:shade val="100000"/>
                      <a:satMod val="110000"/>
                    </a:srgbClr>
                  </a:solidFill>
                  <a:prstDash val="solid"/>
                </a:ln>
                <a:latin typeface="Arial" pitchFamily="34" charset="0"/>
                <a:cs typeface="Arial" pitchFamily="34" charset="0"/>
              </a:rPr>
              <a:t>I. Sharazan Sandoval Espinoza</a:t>
            </a:r>
            <a:endParaRPr lang="es-MX" sz="2800" b="1" dirty="0">
              <a:ln w="10541" cmpd="sng">
                <a:solidFill>
                  <a:srgbClr val="7D7D7D">
                    <a:tint val="100000"/>
                    <a:shade val="100000"/>
                    <a:satMod val="110000"/>
                  </a:srgbClr>
                </a:solidFill>
                <a:prstDash val="solid"/>
              </a:ln>
              <a:latin typeface="Arial" pitchFamily="34" charset="0"/>
              <a:cs typeface="Arial" pitchFamily="34" charset="0"/>
            </a:endParaRPr>
          </a:p>
        </p:txBody>
      </p:sp>
    </p:spTree>
    <p:extLst>
      <p:ext uri="{BB962C8B-B14F-4D97-AF65-F5344CB8AC3E}">
        <p14:creationId xmlns:p14="http://schemas.microsoft.com/office/powerpoint/2010/main" val="41448925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10904" y="610974"/>
            <a:ext cx="10515600" cy="4351338"/>
          </a:xfrm>
        </p:spPr>
        <p:txBody>
          <a:bodyPr/>
          <a:lstStyle/>
          <a:p>
            <a:r>
              <a:rPr lang="es-MX" dirty="0" smtClean="0"/>
              <a:t>La mercadotecnia política es el conjunto de técnicas de investigación, planificación, gestión y comunicación que se utilizan en el diseño y ejecución de acciones estratégicas y tácticas a lo largo de una campaña política, sea ésta electoral o de difusión institucional.</a:t>
            </a:r>
            <a:endParaRPr lang="es-MX" dirty="0"/>
          </a:p>
        </p:txBody>
      </p:sp>
      <p:sp>
        <p:nvSpPr>
          <p:cNvPr id="8194" name="AutoShape 2" descr="data:image/jpeg;base64,/9j/4AAQSkZJRgABAQAAAQABAAD/2wCEAAkGBxITEhUUExMWFRMXFxUaFhcYFhwYGRYXFxccHBgaFxsYHisgGBwlHBoaITEhJSkrLi4vGCAzODMsNygtLiwBCgoKDg0OGxAQGywmICQtLDIsNzQsLCwsLC8sLCwsNyw0LCwsLzQvLCwsLCwsLC8sLCwvLCwsLCwsLywsLCwsLP/AABEIAKABNQMBEQACEQEDEQH/xAAcAAEAAwADAQEAAAAAAAAAAAAABAUGAgMHAQj/xAA/EAABAwIEAwUFBgQEBwAAAAABAAIDBBEFEiExBkFRE2FxgZEHIjJCsRRSYqHB8DNy0eEVI1NUJDRDc4KT8f/EABsBAQADAQEBAQAAAAAAAAAAAAACAwQFAQYH/8QANhEAAgIBAQUECgICAQUAAAAAAAECAxEEEiExQVEFE2FxFCIygZGhwdHh8FKxI0IzBiRDYvH/2gAMAwEAAhEDEQA/APcUAQBAEAQBAEAQBAEAQBAEAQBAEAQEbEqoRRSSHZjHO9BdShFykornuIWTUIOT5Izfs5me+GWR5JLpibnrlbf9Fr10YxsUY8kv7Zh7OlKUJSlzZrViOiEAQBAEAQBAEAQBAEAQBAEAQBAEAQBAEAQBAEAQBAEAQBAEAQBAEAQBAdFRVxx2zvay+2ZwF/C69UW+CIynGPF4O8LwkEBmPaHWZKQt5yOa3yBufotmhhtXLwMPaM9mlrqTeDqHsaSJp3IL3eLzf8hYeSq1Nm3bKX7u3Fmjr7umK9/xLpUGoICHitTJHGXxRds4fIHZSR3GxU64xlLEnhdSu2coxzGOX04FLBimIybUbIx+OX+gV7qoj/vnyj+TLG7Uy/8AGl5v8Exj64mxNK02vb33EDra4UH3OP8Ab5Fqd73er8zkYa638WC//bd9cyhmvPB/FfY92b+q+D+52Ya6s7QidsWTLo6PNcuvzB20uk+6x6uc+OPoe1u7axPGPAtFWXhAEAQBAEAQBAEAQBAEAQBAEAQBAEAQBAEAQBAVmOY7DStBkJLnfCxurneAVtVMrXiPv8Ci/UQpWZflkHA+J+3mML4Hwvy52h25be2oIBCtt02xDbUk14FNGs7yew4tPGd5oVlNpn8fxx7Xinpm9pUuHlG0/M5aKqU47c3iK+fgjJfqGpd3Wsyfy8WZDiHhxzXwNklMtTO+zjyDedudhf8AIrfp9V6snGOIxXz/ACczU6VqUVKWZSfyN5ieIx0kIJubANYwfE91rBo71zK65WSwvf0Xide22NEMv3ePgUjcHrKv3qmZ0EZ2hiNiB+J39j5LR3tVW6Edp9X9EZe4uv32y2V0X3M7xFw6IqmnibI97ZSNHm5b7wB8iD+S2afU7Vc5YSx03dTFqNKoWwgm3nr7j0TEq6OnhdI/RjBtzPIAd52XKhB2SUVxZ2rLI1QcnwRjocIq8QcJah5igOrYwTfLysNgT94+i3d7Vp1swWZdTmqi7VPaseI9CSyGbDpI/wDNdLSSPDCHfFGXbW5b9Lc9FBuOoi92JLfu4Mmoz0klvzBvHkbRYTpnXPKGNc47NBJ8ALolnceSeFlmZ4JpC8PrJNZJicpO7YwbADoNPQBbNXLDVS4R/swaGG1m+XGX9GqWM6AQBAEAQBAEAQBAEAQBAEAQBAEAQBAEAQBAEAQGaxbi+ON5jhjdUSjdsd7DxIB/IFaqtLKS2pNRXiYbtdGD2YJyfgSeGuI21WcGMxSMtmYTfQ872HoQo6jTurG/KfBk9LqlfndhorOGIftNTPVvF8rzHFfkG7keo9Srb33dcalzWX7/AN/op0q722d0uTwvcXdJg4bUy1Bdmc8Na0fdaBr6lZ3a3Wq+mTVGlK2VnU58QYj9np5JQLlo90dXHRv5rymvvJqHU91FvdVufQz+H1cNDDmld2lVN77mjV7nO+FtuQWmUZXzxFYity6JGOucNNDM3mct76t9CowiokdijXVYySZTkadm3HuAX7i7zWi2MVpcVb1nf+/AzUyk9Xm3c8bvp9S8rKiP/FGidwa1kIMObRuZzjci+l9LeSzRjL0ZuPOW/wCCNc5R9L9flHd7y4reIKaMaytJ5NacznE7ABu5VEaLJcF9viaZ6mqHGX1MbidXL9vpqioYYoi7KwOIu1o5u6El1/LuW+uEfR51weXxf4OZbOfpELbFhcvz8S947daKGTLniZMx8gHNg/RZtHhycebTS8zXr3iEZcUmm/Ilw8YUTm37YN7iCD6KL0dyeNksWuoaztFPWV7sRljigafs7JGvklIsDl5NV0YejRcp+01hLz5szSterko1r1U8t+RtlgOoZrjCoc/s6OP45z7x+7G3Vx87fVadNFRza+Ef75GHWScsUx4y/rmaCmgDGNY0Wa0ADwAsFnbbeWbIxUUkuRylkDWlx2AJPgF4et4WTz2r47qJL9hDkbf4rGQgdTYWHguotDXD/klv6bkcaXaVk/Yjhe9nXG+Gb+LXVUkp+SJjm2Pcyx/ReNSgt1cUvFp/MinCz27ZN9EmvkaPhCjqmGQyveYTbs2ym8ni6xNvC6zamdcsbKWeeOBu0ddsc7beOWeJLxfimmgdkc4vk2yMGZ1+nQFRq01li2kt3XkWXayqp4by+i4kai40p3vDHtkhcdu0ba/mCbKU9JNLai1JeDyV16+uUtlpxfijSLKbggCAIAgCAIAgCAIAgOEUrXXykGxINuRG4Peh4mnwOaHoQBAU+LYyYKiCNzR2cpc0vvs/TKPO6urq24SknvX9c/gZrdR3dkYtbpc/EiY9UyTSijgcW3F55B8jD8o/EdVOqMYR72e/our+yK75Ssn3MHjq+i+7LjC8Nip4xHE0NaPUnqTzKpsslZLak95pqqhVHZijubA0Oc4NAc4AONtSBe1/UqGd2Ceys55mT4RxKODtaaZwje2V5GY2DmuNwbn97LbqK5TUbY700vc1uOdo7Y17VU3hpv35LLHeLKenabObJJ8rGm+v4iNgq6dLZY+GF1L79bXUuOX0IuEUFRVQS/bXECW2RgABjA1BGmhvyPTvUrZwqnHueXPqV012XVy77nwXQk4BwjBTOzi8knJzre7/ACgaDxUb9XZcsPh4E9Poa6Xlb2S8ewCGraBIDcfC5ujhfffS3cVCm+dLzEs1GmhesSI7OEqTsmxGPMAScxPvXNrm48ApelW7bmnvILRU7Cg19ybhmCU8H8KJrT9613ep1Vdl07PaeS2rT11ewsEqqpI5BaRjXjezgDr5qCk48HgslCMliSyc2xtDcoADbWtbS3S3ReHuFjBDODU179hHf+Qf0U+8n/J/FlfcV5zsr4E1jABYAADYDQKBaljgckBDfhzDO2c3ztYWDpYm581Lbezs8s5K3VF2d5zxgmKJYRcVgc+GVjficx4HiWkBTrajJNldsXKDiuaZleGuJoYY201QDBJGMpuNDbn3ErZfpZTk7K/WTf78Dn6XVwriqrPVaL08UUf+4Z6rP6Ld/Fmv0uj+SI3FWJubHHHA4dpUODGOvoAd3Dy+q909SlJufCKy/sQ1VslFRr4yeF9yVgWAQ0zfdGaQ/FIdXOPPXkO5Ruvla8vh05Iso00KVu49eZAxvApquYCR7W0rCCGgXe821ufl1uPBWU3xqjmK9Z8+SKr9PO6eJNbK+LNHoLDbkFlNnA5IehAEAQBAEAQBAEAQHmGD40aWvmDz/lSTSB/QHOcrvK4v3Fdi6hW0RceKS/8An2ODRqHTqJJ8G3n48T09cc7x11M7WMc9xs1oJJ6AL1Jt4R5KSim2eeYo6esi7d73RxvcGU0Ld3uJsC7r18uXPpV7FE9hLLW+T6eCONb3mohtyeE90V1NVxThRlo3MGr42hzTzLmD6kX9Vj01vd2KT4czoaqnbpcea4e4hezxxfBJM45pJJTmdzOVrQP33q3WxUbFBcEtxT2c9qtzfFs1SxnQCArsTwOnqCDLGHEaA7G3S4Vld06/ZeCm3T12+2snDD+H6WE3jhaHciRcjwJ2Xs77J7pSZ5Xpqq98YotFUXhAEAQBAEAQBAEAQBAEAQHRV0ccotIxrx+IA+nRSjJxeU8EJwjNYkslceFqL/bs9P7q70q7+TKfQ6P4IhcT4E50URpgGyU5zRtHMdApae5KT7zhLj9yvVaduEXVxjwOuh44pyLT5oZRo9haTY9xt9VKWis4w9ZcmRr7QraxPc+aLLDuJKWd4jjkBeQSBYi9t7XVM9PbBbUluL69VVZLZi952cRUUUsDmyvyNFnZ72LHDZwPVRqnKE048f78D3UVwnW1N4XXoY7hHGpzUGM1AfTtzEvksLtGjbFxuCTbmea36qmCrUlHEnyObo9RY7NlyzFc2bg4rT/60X/sb/VYO6n/ABfwOr3tf8l8SRBO14uxwcOrSCPUKDTTwyakpLKOxeHoQBAEAQBAEBjqXBY5318TxvK1zXc2uLLghbJWyr7uceOPqzmwojZK2Euv0LHhCueWOgl/jQHK78TflcO630VepilJTjwlvX1Rdo7JOLrn7Ud35Kr2kYplYynbq6QguA+6DoPFx+i0aCrMnY+C/v8ABn7SuxFVrn+/MscBwaUuZPU2zMbaGIfDC2wHm5UW2xxsV8Ob5v8ABfRRJyVlnFcF0/J9xDijLUtpoIu2fcB/vZQ3ryO3NIaZut2TeFy55FmsxaqoLL57+By4bw2SnmqGZf8AIc4SRuvoCR7zbenol9isjB80sP3cD3TUyqnOOPVbyjQrMbAgCAIAgCAIAgCA63TtG7gPNQc4rmepNkWXF4G/FKweai761zJqmx8Ez5QYxBMS2ORriOQOqQujPgJ1Th7SwT1aVhAEAQBAEAQBARqugil/iRtf/M0FSjOUeDwQnXCftLJxpqGKEHsomt0+VoBPddJTlL2nk8jXCC9VGMqsDrq+TNOewiBOVh961ujQbE95K6EL6dPH1PWl1OZPT36mWbPVXQuaXgajYBmYZD1e46+QsFRLXXS4PHkaYdnURW9Z8yjxjA4ZqoUtNGyIRjNM8DUXtZvebEeq0VaicK3bNt53JfUy3aeuy3ua0lje39DZ4RhUdNGI4xYbknUuPMlYLLJWS2pHTppjVHZiTlWWnwlAVmCYy2p7QsaQxj8rXnZ9tyO66ttqdeE+LWfIoovV2WluTx5loqi8IDLYXxlHLUvhIDWXtE+/xEaG/S/Ja7NJKFSs+Ph+8zBVroztcOXLx/eRqVkN5QYE69VWkbZ4h5hhv9QtFu6uC8/7MlDzdZ5r+iNxKfs1RDVj4D/lT/yuPuu8j+ilQu8hKrnxXnzXvK9S+6sjcuHB/f3HHijCX9tFWQs7R8ds0f32jYt7xf6dF7Rcth1SeE+fT8DVUS243wWWuXU6JMWr6oZIKc07ToZJLgjwBAt+an3VFW+ctrwX3Id/qLt0IbPiy44c4ejpGmxzyO+OQ7nw6BUX3yueXwXBdDTptLGhbt75suVQaQgCAIAgCA6qmTKxzuguoWS2Yto9Sy8GLrOLSNHOMf8A4rmPVSlue46kdCuW8hxcUdo7I2e7jyHReOVmPaPfRoR4wOUs7/vO9T+iz7UubLlCHQrakk7m/iottl8UlwK2cqRJESOpex2dhLXDYg2KReHklKKksM3/AApxq2YiKezJOTr+6/wvzXSo1Gd0jj6nROv1ob1/Rs1tMAQBAEAQBAEAQBAEAQGLmgkpcSM2VzoJ9HOAJyE2+K21i2/gVu24WabYbw4/P9+hzHCdOq2/9ZfIvOJMcFMwZW55Xm0bBzPU25BUUU9697wlxZq1Oo7mO5Zb4Iz2H8MVU8jZ6uZzdbhjScw10AINmDwutM9RVCLhVH3sx16S6ySstljw/eBuLclzzqhrQBYCwGwCA+oAgPJMWwER1wgJyskcMjugf8I8naLuValyoc1va4/vkfO3aZR1Hdvg+Hv/ACaSPEsTpx2LqftzsyUXt3F1hr52WLutNZ6yls9V9v1m7vtVV6jjtdH+/g0HDOFup4bPOaV7i+R3V7t/TZZr7FZLKWFwXkjZpqXVDD4ve/M78eoe3p5I+bmnL/MNR+ajVPYmpdCV9feVuPU48OxSsp42zC0jW2Ot9Btr4WS5xc24cBp1NVpT4lkqy4IAgCAIAgCAIAgIOJtiDCXsa6+liBcqi5wjHeiyvabxFmPbQRMc50cbWFx5Bcpvae46anLCTeTqmGigWxKypK8w2XrcQJYh8zw3u3d6BT2MLeFPPBH2PC2StJZIWkbhwHiDpsF56qG3JPeiprMMkZfVp7w7wturYrPAkrEuKZqOEeNnRFsNR7zAbCTmwH73ULRVc4YUkYdTo4zzOt7+h6fDK1wDmkFp2I2K6EZKSyjktNPDOa9PAgCAIAgCAIAgCAIDIY/OIMQgnlB7ExuYHWuGPN9fT9ei20x7ymUI8c580c7USVWojZP2cY8mayGZr2hzSHNOxBuCsTWNzOgmmso5oehAEAQGI9ptMQ2GdvxMcRfxsWnyLfzXQ7PknKVb4NfvyZyu1IPEbFyf780bGknEjGPGzmhw8xdYGmnhnTjLaimuZ3LwkEAQBAEAQBAEAQBAEBxkeACTsAoyaSywZmsqM7r8uQ7lyrJ7Tybq4bKIUqqZeirxSsZE0ue4AfXuClCtzJuaiYys4jc82jBF9AALvd4W2V2yord8T2UlBbVr4HZDhlS8Xceyb03efHkFXXqdNGa7xNrwONqu2mk40IiSYKxpJsc/N2Y3Pndfb0aPSWVpqCaZ85Z2jq9ra22mdMgeARncfHVV29h6Se9JryZop/6i1lbSbTXijppMJdO7L2zGOOjcwIBPIX2b4rk6nsiyhbUHlfM7+l7eqvWLIbz0v2XcO1lI+UVDiYy0dmBIXsGt3EX2N1iqTyXaqddjUocT0RaDKEAQBAEAQBAEAQBAdVTTskaWPaHNO4IuCvU2nlEZRUlhrcU9JwxHC/NBLLEDuxrgWHxa8FXz1EprE0n48/ijNDSRrlmtteHL5lFxJi8v2z7O6oNNCGtIeG3LiRzPIXJF+5aKKY9z3ijtPp0Mmpvn3/duWyuuOJYxcNSEB0eITm4+LMHtPgOnmqnqY8JVx+a+petJLGY2y/s6ap+JUrS8vjqY26uuMjgBz/d1KK09rxhxfxRGT1VKzlSXwZa8PcRxVTC4e45tszSdr7WPMabqjUUSpliXuNGn1Ubo5W58yfiuHsnidE/4XDfmDyI7wVCuyUJKUeKLba42QcJcxhVH2MLIs2bI0DNa17d1zZLJ7cnLqKod3BRznBLUCwIAgCAIAgCAIAgCAICpx+rDWhvN30Cy6me7ZL6IZlkoTKuezZgg4hXMijfI82YwEuPhyHeVKNe0yWccDzmHt8SmdIfchabDmGtHJvV2u6tnOMXGtcXjHv6mXU6yGkWOM38jcYNgkcIHZtsfvH4j4np3LuVdnqNMoWvLlx6LyPnrLrLpZmy6dS6X/JfNy0Oxcqp9fkebBm8To9195plGuChHgtxgurM3VMsVfqdXHTVd7NNrwMDjlldNcEnvWftHUuOhd9L6NeWeBOtuL3Hovs54qJIp5Te/wOP0XIvqzXHURWE0srofSaPUbcUpHpSzG4IAgCAIAgCAIAgCAIAgItfh0UwtLG145XG3gdwpwslB5i8FdlULFiSyYHivCW0skLaMyMklJ0bI4A7AfVdLTWu1Sd2Gl1SORqqFTKKpym+jZaU/Bs0oH2uqkeP9NpJF+8nQ+nmqXrIRf+KCXjzL46Cc/wDmm34fv2NBhWAU9OCI2b2uScxNr21PiVkttna8zeTbVpq6l6qLRVl4QBAEAQBAEAQBAEAQBAEBh+Kq7/iC37rQPPX+y517W2zo6aH+PPiVn2xUsvUTI8X1DqmeKiYbNGV8zvHYeQ+oU893DON/LzZm1WoVFbsfHgjQYRaPKxoAY3QW5d66s+wIy0202+8e/wDB8f30p2OUuZqqKy0aPvO4SsWGtxshglzWsrtlSayi2XAzeL21/fNb6c5MFxj606nzXut0HpcYraxh/Lmc1z2clTUarFpuz4aTT2w1MlsSeUvL7nmc8DlRvI95ps5hzA9Oq42j7QUtVsNYhJbOPLgdHST3eR6ZwDx02cinnNpdcjidHjkPFWP1JuD5M7NOoU3h8T0BTNAQBAEAQBAEAQBAEAQBAUPEmByTvhlieGSxG4zAlpF+7b+600XKClGSymZNTp5WSjODw0Xkd7DNbNYXtqL87X5LMalnG85IehAEAQBAEAQBAEAQBAEAQBAeU+0B5jrHX+ZjXDwOYfouffumdbRraq95QwV93NF9yFRhGpppZIPChzvnndvJI4DwB0WfW2OM4pct58n2vdtWqtcEvmzXUbGjlqp29sa21b5nKjFIuIpNrK/S9sXRxGW9Z5l6Z8mrtPBfXxhneg7CixKs31WuqvBitsM5VyLZFGCbKuoOvJfDdtaeEZu3vdpyfDoiyPA50Z3HUWWKvSShFXPOYuO7zNul5lfNo4FuhFiD0IK63aH/AD56pM0yynk9x9n3FIrIcrrNmjAD2jn0cPFZ65/6nU093eR38TWq80BAEAQBAEAQBAEAQBAEAQBAEAQBAEAQBAEAQBAEAQBAEB517X8NcYmVDf8ApnK+33Xc/I29Vj1MN+TpdnWYm4PmeURVxuPzWXZwdiUU00W3Dr8kbW959S7/AOLH2hBxtT6pM/Oe0Jf93PPU0tNU7dVhKYyJran9hXQipYx7Wfj5EslVJVnVfqNNeK4p9DFKwg1FRutEYlMplfNJzXl6zTNf+rK1vZDe/fv/AH+i/MtHW53QjHe8ovPtILgnoCfRfY62dGhuwsuU2t3Q3aeO7JGkbcX81ze0ZZ1DXTCL5osOEsWNLVxSg+7cNeORa7e/hv5LGuJ7RY4TTP0TG8EAjYgEea1p5WTtHJegIAgCAIAgCAIAgCAIAgCAIAgCAIAgCAIAgCAIAgCAICNiNG2aN0bxdrwQR3FQsjtLBKMnF5R4HxdwdPRSH3XSQfLIG3sOj7bEddlhlBx3M7+n1cbV0ZGge0Rxub0yu/mGv0sus9PVq+z3letDn4I+J7e0zq1TlyZKpqy1/wAk1vYsdRXRZQtzS2sdOpxIzxk7v8Tda17LZpf+mtPRarHJyxwTxg8d88YOg1HeF9Fgp3nS+ZAo9Tokk79ULIxOlouvmO09ZVobnGitKxrLfTPMuit+ESpTlZYDV2g7x8y4vZylqNS77XlR3v6HRrjso6pI7ADuU7LHZNzfMMgzt3USDP0dwzOX0sLjuWN/otUPZO5W8xRZqZMIAgCAIAgCAIAgCAIAgCAIAgCAIAgCAIAgCAIAgCAIAgPjmgixFwdweaNZ4gyuP8FU8kMohjbHI45wWjd4Gl/opUT7htrg1h+RXqYd/DZm8njNTC+N7mOBDmmzgeq3dn6haHNd8/8AG/Yf08z5a2lwlsyOGdaau3dNbeqop7+fIq2Tj23cu0Ng4vlXmSSgdYuTooSmkt5dCtsn0dMfH98l8x2zpq9R/kTxL5NG2ujCyyQ6n1LjvyHJo7ly4zUKlTDhz6t/boWvgRqgKCIFXXmzSRe50AHMnYBTisiMNpn6O4Xgcykga4WcI23C0w4HaisItFM9CAIAgCAIAgCAIAgCAIAgCAIAgCAIAgCAIAgCAIAgCAIAgCAyHFXD1LWgubI1sw0DxsSNLO6oroxThPfF8V9V0ZnuphasM8xxTAnwOLZWlv422cwjrpqFk9AxNW6aWcPOy+PkcyzRRXH8FcyhY7Rsubw3PkvqIdo2SjmUMPmRWki+ZPpOHHu5G1ueiqu7S2UWLSxXEsouHwwe8duQXMu7TlL2UWqCifZIQ0WAsuZZZKbzJ5PGQKk7qJBlbUEBpJNmjUk/vUr1LJFRbLX2ZcPurKtlS9toITdoPzuGxPnr5BaIrG43UVnvCvNgQBAEAQBAEAQBAEAQBAEAQBAEAQBAEAQBAEAQBAEAQBAEAQBAYPBH2Y8HlNP+chKyT9oycyfM5rmlpAsRY6bjvUU2nlHu0yIY42/Cxg8Gjp13U3dNrDZFshzSAeCqbyQbKuqlXhW2Vk7rmw1K8IMqMUq44b5zmfyjbvr94/L9VOMRjqdvDnCdRiMrXSjJADcNscoV6Roqqct74HuGDYYynibEwaN7rX71bFYNqSSwiapHoQBAEAQBAEAQBAEAQBAEAQBAEAQBAEAQBAEAQBAEAQBAEAQBAYvEIuykktoDISPMC/5rHPiZbNzITqofsqBXtHQ+oJ5E+SEckOeY9CmDze+BWVUvXTzTYbI7LK2asDTcOseoOuveF6oMjstFOKmGN2drRmve9ufgfqpLK5kU1F5yjUUHtWmiAb9nY5oHXJ56DVTjPBoWsxxeT0PgPid1fC+R0YjyvLbB2a+l7q6Eto1U2qyOTTKZaEAQBAEAQBAEAQBAEAQBAEAQBAEAQBAEAQBAEAQBAEAQBAEAQGS4v7Zr2mGISlw964vYja2vist3tGe7OVhZM+2nxR592IM7iwD6qGy+GCrZtfBYOLuGcVefeeG36PA+ilsz6HndXPmcXezusf8AFUtHjmKkoSfEPTWPjI7meyq/x1Rv+Fl/qV73L5s99DzxkSKb2T0w+OaR/gA36L3ufELRQ5snR+y/DwQcsh8XkgqXcosWkqXIsY+A8OA/5Zh7zf8AqipiTWnr6F1h2HRQNyxMaxu9mi2qnGKjwLIxUVhEpSJBAEAQBAEAQBAEAQBAEAQBAf/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MX"/>
          </a:p>
        </p:txBody>
      </p:sp>
      <p:sp>
        <p:nvSpPr>
          <p:cNvPr id="8196" name="AutoShape 4" descr="data:image/jpeg;base64,/9j/4AAQSkZJRgABAQAAAQABAAD/2wCEAAkGBxITEhUUExMWFRMXFxUaFhcYFhwYGRYXFxccHBgaFxsYHisgGBwlHBoaITEhJSkrLi4vGCAzODMsNygtLiwBCgoKDg0OGxAQGywmICQtLDIsNzQsLCwsLC8sLCwsNyw0LCwsLzQvLCwsLCwsLC8sLCwvLCwsLCwsLywsLCwsLP/AABEIAKABNQMBEQACEQEDEQH/xAAcAAEAAwADAQEAAAAAAAAAAAAABAUGAgMHAQj/xAA/EAABAwIEAwUFBgQEBwAAAAABAAIDBBEFEiExBkFRE2FxgZEHIjJCsRRSYqHB8DNy0eEVI1NUJDRDc4KT8f/EABsBAQADAQEBAQAAAAAAAAAAAAACAwQFAQYH/8QANhEAAgIBAQUECgICAQUAAAAAAAECAxEEEiExQVEFE2FxFCIygZGhwdHh8FKxI0IzBiRDYvH/2gAMAwEAAhEDEQA/APcUAQBAEAQBAEAQBAEAQBAEAQBAEAQEbEqoRRSSHZjHO9BdShFykornuIWTUIOT5Izfs5me+GWR5JLpibnrlbf9Fr10YxsUY8kv7Zh7OlKUJSlzZrViOiEAQBAEAQBAEAQBAEAQBAEAQBAEAQBAEAQBAEAQBAEAQBAEAQBAEAQBAdFRVxx2zvay+2ZwF/C69UW+CIynGPF4O8LwkEBmPaHWZKQt5yOa3yBufotmhhtXLwMPaM9mlrqTeDqHsaSJp3IL3eLzf8hYeSq1Nm3bKX7u3Fmjr7umK9/xLpUGoICHitTJHGXxRds4fIHZSR3GxU64xlLEnhdSu2coxzGOX04FLBimIybUbIx+OX+gV7qoj/vnyj+TLG7Uy/8AGl5v8Exj64mxNK02vb33EDra4UH3OP8Ab5Fqd73er8zkYa638WC//bd9cyhmvPB/FfY92b+q+D+52Ya6s7QidsWTLo6PNcuvzB20uk+6x6uc+OPoe1u7axPGPAtFWXhAEAQBAEAQBAEAQBAEAQBAEAQBAEAQBAEAQBAVmOY7DStBkJLnfCxurneAVtVMrXiPv8Ci/UQpWZflkHA+J+3mML4Hwvy52h25be2oIBCtt02xDbUk14FNGs7yew4tPGd5oVlNpn8fxx7Xinpm9pUuHlG0/M5aKqU47c3iK+fgjJfqGpd3Wsyfy8WZDiHhxzXwNklMtTO+zjyDedudhf8AIrfp9V6snGOIxXz/ACczU6VqUVKWZSfyN5ieIx0kIJubANYwfE91rBo71zK65WSwvf0Xide22NEMv3ePgUjcHrKv3qmZ0EZ2hiNiB+J39j5LR3tVW6Edp9X9EZe4uv32y2V0X3M7xFw6IqmnibI97ZSNHm5b7wB8iD+S2afU7Vc5YSx03dTFqNKoWwgm3nr7j0TEq6OnhdI/RjBtzPIAd52XKhB2SUVxZ2rLI1QcnwRjocIq8QcJah5igOrYwTfLysNgT94+i3d7Vp1swWZdTmqi7VPaseI9CSyGbDpI/wDNdLSSPDCHfFGXbW5b9Lc9FBuOoi92JLfu4Mmoz0klvzBvHkbRYTpnXPKGNc47NBJ8ALolnceSeFlmZ4JpC8PrJNZJicpO7YwbADoNPQBbNXLDVS4R/swaGG1m+XGX9GqWM6AQBAEAQBAEAQBAEAQBAEAQBAEAQBAEAQBAEAQGaxbi+ON5jhjdUSjdsd7DxIB/IFaqtLKS2pNRXiYbtdGD2YJyfgSeGuI21WcGMxSMtmYTfQ872HoQo6jTurG/KfBk9LqlfndhorOGIftNTPVvF8rzHFfkG7keo9Srb33dcalzWX7/AN/op0q722d0uTwvcXdJg4bUy1Bdmc8Na0fdaBr6lZ3a3Wq+mTVGlK2VnU58QYj9np5JQLlo90dXHRv5rymvvJqHU91FvdVufQz+H1cNDDmld2lVN77mjV7nO+FtuQWmUZXzxFYity6JGOucNNDM3mct76t9CowiokdijXVYySZTkadm3HuAX7i7zWi2MVpcVb1nf+/AzUyk9Xm3c8bvp9S8rKiP/FGidwa1kIMObRuZzjci+l9LeSzRjL0ZuPOW/wCCNc5R9L9flHd7y4reIKaMaytJ5NacznE7ABu5VEaLJcF9viaZ6mqHGX1MbidXL9vpqioYYoi7KwOIu1o5u6El1/LuW+uEfR51weXxf4OZbOfpELbFhcvz8S947daKGTLniZMx8gHNg/RZtHhycebTS8zXr3iEZcUmm/Ilw8YUTm37YN7iCD6KL0dyeNksWuoaztFPWV7sRljigafs7JGvklIsDl5NV0YejRcp+01hLz5szSterko1r1U8t+RtlgOoZrjCoc/s6OP45z7x+7G3Vx87fVadNFRza+Ef75GHWScsUx4y/rmaCmgDGNY0Wa0ADwAsFnbbeWbIxUUkuRylkDWlx2AJPgF4et4WTz2r47qJL9hDkbf4rGQgdTYWHguotDXD/klv6bkcaXaVk/Yjhe9nXG+Gb+LXVUkp+SJjm2Pcyx/ReNSgt1cUvFp/MinCz27ZN9EmvkaPhCjqmGQyveYTbs2ym8ni6xNvC6zamdcsbKWeeOBu0ddsc7beOWeJLxfimmgdkc4vk2yMGZ1+nQFRq01li2kt3XkWXayqp4by+i4kai40p3vDHtkhcdu0ba/mCbKU9JNLai1JeDyV16+uUtlpxfijSLKbggCAIAgCAIAgCAIAgOEUrXXykGxINuRG4Peh4mnwOaHoQBAU+LYyYKiCNzR2cpc0vvs/TKPO6urq24SknvX9c/gZrdR3dkYtbpc/EiY9UyTSijgcW3F55B8jD8o/EdVOqMYR72e/our+yK75Ssn3MHjq+i+7LjC8Nip4xHE0NaPUnqTzKpsslZLak95pqqhVHZijubA0Oc4NAc4AONtSBe1/UqGd2Ceys55mT4RxKODtaaZwje2V5GY2DmuNwbn97LbqK5TUbY700vc1uOdo7Y17VU3hpv35LLHeLKenabObJJ8rGm+v4iNgq6dLZY+GF1L79bXUuOX0IuEUFRVQS/bXECW2RgABjA1BGmhvyPTvUrZwqnHueXPqV012XVy77nwXQk4BwjBTOzi8knJzre7/ACgaDxUb9XZcsPh4E9Poa6Xlb2S8ewCGraBIDcfC5ujhfffS3cVCm+dLzEs1GmhesSI7OEqTsmxGPMAScxPvXNrm48ApelW7bmnvILRU7Cg19ybhmCU8H8KJrT9613ep1Vdl07PaeS2rT11ewsEqqpI5BaRjXjezgDr5qCk48HgslCMliSyc2xtDcoADbWtbS3S3ReHuFjBDODU179hHf+Qf0U+8n/J/FlfcV5zsr4E1jABYAADYDQKBaljgckBDfhzDO2c3ztYWDpYm581Lbezs8s5K3VF2d5zxgmKJYRcVgc+GVjficx4HiWkBTrajJNldsXKDiuaZleGuJoYY201QDBJGMpuNDbn3ErZfpZTk7K/WTf78Dn6XVwriqrPVaL08UUf+4Z6rP6Ld/Fmv0uj+SI3FWJubHHHA4dpUODGOvoAd3Dy+q909SlJufCKy/sQ1VslFRr4yeF9yVgWAQ0zfdGaQ/FIdXOPPXkO5Ruvla8vh05Iso00KVu49eZAxvApquYCR7W0rCCGgXe821ufl1uPBWU3xqjmK9Z8+SKr9PO6eJNbK+LNHoLDbkFlNnA5IehAEAQBAEAQBAEAQHmGD40aWvmDz/lSTSB/QHOcrvK4v3Fdi6hW0RceKS/8An2ODRqHTqJJ8G3n48T09cc7x11M7WMc9xs1oJJ6AL1Jt4R5KSim2eeYo6esi7d73RxvcGU0Ld3uJsC7r18uXPpV7FE9hLLW+T6eCONb3mohtyeE90V1NVxThRlo3MGr42hzTzLmD6kX9Vj01vd2KT4czoaqnbpcea4e4hezxxfBJM45pJJTmdzOVrQP33q3WxUbFBcEtxT2c9qtzfFs1SxnQCArsTwOnqCDLGHEaA7G3S4Vld06/ZeCm3T12+2snDD+H6WE3jhaHciRcjwJ2Xs77J7pSZ5Xpqq98YotFUXhAEAQBAEAQBAEAQBAEAQHRV0ccotIxrx+IA+nRSjJxeU8EJwjNYkslceFqL/bs9P7q70q7+TKfQ6P4IhcT4E50URpgGyU5zRtHMdApae5KT7zhLj9yvVaduEXVxjwOuh44pyLT5oZRo9haTY9xt9VKWis4w9ZcmRr7QraxPc+aLLDuJKWd4jjkBeQSBYi9t7XVM9PbBbUluL69VVZLZi952cRUUUsDmyvyNFnZ72LHDZwPVRqnKE048f78D3UVwnW1N4XXoY7hHGpzUGM1AfTtzEvksLtGjbFxuCTbmea36qmCrUlHEnyObo9RY7NlyzFc2bg4rT/60X/sb/VYO6n/ABfwOr3tf8l8SRBO14uxwcOrSCPUKDTTwyakpLKOxeHoQBAEAQBAEBjqXBY5318TxvK1zXc2uLLghbJWyr7uceOPqzmwojZK2Euv0LHhCueWOgl/jQHK78TflcO630VepilJTjwlvX1Rdo7JOLrn7Ud35Kr2kYplYynbq6QguA+6DoPFx+i0aCrMnY+C/v8ABn7SuxFVrn+/MscBwaUuZPU2zMbaGIfDC2wHm5UW2xxsV8Ob5v8ABfRRJyVlnFcF0/J9xDijLUtpoIu2fcB/vZQ3ryO3NIaZut2TeFy55FmsxaqoLL57+By4bw2SnmqGZf8AIc4SRuvoCR7zbenol9isjB80sP3cD3TUyqnOOPVbyjQrMbAgCAIAgCAIAgCA63TtG7gPNQc4rmepNkWXF4G/FKweai761zJqmx8Ez5QYxBMS2ORriOQOqQujPgJ1Th7SwT1aVhAEAQBAEAQBARqugil/iRtf/M0FSjOUeDwQnXCftLJxpqGKEHsomt0+VoBPddJTlL2nk8jXCC9VGMqsDrq+TNOewiBOVh961ujQbE95K6EL6dPH1PWl1OZPT36mWbPVXQuaXgajYBmYZD1e46+QsFRLXXS4PHkaYdnURW9Z8yjxjA4ZqoUtNGyIRjNM8DUXtZvebEeq0VaicK3bNt53JfUy3aeuy3ua0lje39DZ4RhUdNGI4xYbknUuPMlYLLJWS2pHTppjVHZiTlWWnwlAVmCYy2p7QsaQxj8rXnZ9tyO66ttqdeE+LWfIoovV2WluTx5loqi8IDLYXxlHLUvhIDWXtE+/xEaG/S/Ja7NJKFSs+Ph+8zBVroztcOXLx/eRqVkN5QYE69VWkbZ4h5hhv9QtFu6uC8/7MlDzdZ5r+iNxKfs1RDVj4D/lT/yuPuu8j+ilQu8hKrnxXnzXvK9S+6sjcuHB/f3HHijCX9tFWQs7R8ds0f32jYt7xf6dF7Rcth1SeE+fT8DVUS243wWWuXU6JMWr6oZIKc07ToZJLgjwBAt+an3VFW+ctrwX3Id/qLt0IbPiy44c4ejpGmxzyO+OQ7nw6BUX3yueXwXBdDTptLGhbt75suVQaQgCAIAgCA6qmTKxzuguoWS2Yto9Sy8GLrOLSNHOMf8A4rmPVSlue46kdCuW8hxcUdo7I2e7jyHReOVmPaPfRoR4wOUs7/vO9T+iz7UubLlCHQrakk7m/iottl8UlwK2cqRJESOpex2dhLXDYg2KReHklKKksM3/AApxq2YiKezJOTr+6/wvzXSo1Gd0jj6nROv1ob1/Rs1tMAQBAEAQBAEAQBAEAQGLmgkpcSM2VzoJ9HOAJyE2+K21i2/gVu24WabYbw4/P9+hzHCdOq2/9ZfIvOJMcFMwZW55Xm0bBzPU25BUUU9697wlxZq1Oo7mO5Zb4Iz2H8MVU8jZ6uZzdbhjScw10AINmDwutM9RVCLhVH3sx16S6ySstljw/eBuLclzzqhrQBYCwGwCA+oAgPJMWwER1wgJyskcMjugf8I8naLuValyoc1va4/vkfO3aZR1Hdvg+Hv/ACaSPEsTpx2LqftzsyUXt3F1hr52WLutNZ6yls9V9v1m7vtVV6jjtdH+/g0HDOFup4bPOaV7i+R3V7t/TZZr7FZLKWFwXkjZpqXVDD4ve/M78eoe3p5I+bmnL/MNR+ajVPYmpdCV9feVuPU48OxSsp42zC0jW2Ot9Btr4WS5xc24cBp1NVpT4lkqy4IAgCAIAgCAIAgIOJtiDCXsa6+liBcqi5wjHeiyvabxFmPbQRMc50cbWFx5Bcpvae46anLCTeTqmGigWxKypK8w2XrcQJYh8zw3u3d6BT2MLeFPPBH2PC2StJZIWkbhwHiDpsF56qG3JPeiprMMkZfVp7w7wturYrPAkrEuKZqOEeNnRFsNR7zAbCTmwH73ULRVc4YUkYdTo4zzOt7+h6fDK1wDmkFp2I2K6EZKSyjktNPDOa9PAgCAIAgCAIAgCAIDIY/OIMQgnlB7ExuYHWuGPN9fT9ei20x7ymUI8c580c7USVWojZP2cY8mayGZr2hzSHNOxBuCsTWNzOgmmso5oehAEAQGI9ptMQ2GdvxMcRfxsWnyLfzXQ7PknKVb4NfvyZyu1IPEbFyf780bGknEjGPGzmhw8xdYGmnhnTjLaimuZ3LwkEAQBAEAQBAEAQBAEBxkeACTsAoyaSywZmsqM7r8uQ7lyrJ7Tybq4bKIUqqZeirxSsZE0ue4AfXuClCtzJuaiYys4jc82jBF9AALvd4W2V2yord8T2UlBbVr4HZDhlS8Xceyb03efHkFXXqdNGa7xNrwONqu2mk40IiSYKxpJsc/N2Y3Pndfb0aPSWVpqCaZ85Z2jq9ra22mdMgeARncfHVV29h6Se9JryZop/6i1lbSbTXijppMJdO7L2zGOOjcwIBPIX2b4rk6nsiyhbUHlfM7+l7eqvWLIbz0v2XcO1lI+UVDiYy0dmBIXsGt3EX2N1iqTyXaqddjUocT0RaDKEAQBAEAQBAEAQBAdVTTskaWPaHNO4IuCvU2nlEZRUlhrcU9JwxHC/NBLLEDuxrgWHxa8FXz1EprE0n48/ijNDSRrlmtteHL5lFxJi8v2z7O6oNNCGtIeG3LiRzPIXJF+5aKKY9z3ijtPp0Mmpvn3/duWyuuOJYxcNSEB0eITm4+LMHtPgOnmqnqY8JVx+a+petJLGY2y/s6ap+JUrS8vjqY26uuMjgBz/d1KK09rxhxfxRGT1VKzlSXwZa8PcRxVTC4e45tszSdr7WPMabqjUUSpliXuNGn1Ubo5W58yfiuHsnidE/4XDfmDyI7wVCuyUJKUeKLba42QcJcxhVH2MLIs2bI0DNa17d1zZLJ7cnLqKod3BRznBLUCwIAgCAIAgCAIAgCAICpx+rDWhvN30Cy6me7ZL6IZlkoTKuezZgg4hXMijfI82YwEuPhyHeVKNe0yWccDzmHt8SmdIfchabDmGtHJvV2u6tnOMXGtcXjHv6mXU6yGkWOM38jcYNgkcIHZtsfvH4j4np3LuVdnqNMoWvLlx6LyPnrLrLpZmy6dS6X/JfNy0Oxcqp9fkebBm8To9195plGuChHgtxgurM3VMsVfqdXHTVd7NNrwMDjlldNcEnvWftHUuOhd9L6NeWeBOtuL3Hovs54qJIp5Te/wOP0XIvqzXHURWE0srofSaPUbcUpHpSzG4IAgCAIAgCAIAgCAIAgItfh0UwtLG145XG3gdwpwslB5i8FdlULFiSyYHivCW0skLaMyMklJ0bI4A7AfVdLTWu1Sd2Gl1SORqqFTKKpym+jZaU/Bs0oH2uqkeP9NpJF+8nQ+nmqXrIRf+KCXjzL46Cc/wDmm34fv2NBhWAU9OCI2b2uScxNr21PiVkttna8zeTbVpq6l6qLRVl4QBAEAQBAEAQBAEAQBAEBh+Kq7/iC37rQPPX+y517W2zo6aH+PPiVn2xUsvUTI8X1DqmeKiYbNGV8zvHYeQ+oU893DON/LzZm1WoVFbsfHgjQYRaPKxoAY3QW5d66s+wIy0202+8e/wDB8f30p2OUuZqqKy0aPvO4SsWGtxshglzWsrtlSayi2XAzeL21/fNb6c5MFxj606nzXut0HpcYraxh/Lmc1z2clTUarFpuz4aTT2w1MlsSeUvL7nmc8DlRvI95ps5hzA9Oq42j7QUtVsNYhJbOPLgdHST3eR6ZwDx02cinnNpdcjidHjkPFWP1JuD5M7NOoU3h8T0BTNAQBAEAQBAEAQBAEAQBAUPEmByTvhlieGSxG4zAlpF+7b+600XKClGSymZNTp5WSjODw0Xkd7DNbNYXtqL87X5LMalnG85IehAEAQBAEAQBAEAQBAEAQBAeU+0B5jrHX+ZjXDwOYfouffumdbRraq95QwV93NF9yFRhGpppZIPChzvnndvJI4DwB0WfW2OM4pct58n2vdtWqtcEvmzXUbGjlqp29sa21b5nKjFIuIpNrK/S9sXRxGW9Z5l6Z8mrtPBfXxhneg7CixKs31WuqvBitsM5VyLZFGCbKuoOvJfDdtaeEZu3vdpyfDoiyPA50Z3HUWWKvSShFXPOYuO7zNul5lfNo4FuhFiD0IK63aH/AD56pM0yynk9x9n3FIrIcrrNmjAD2jn0cPFZ65/6nU093eR38TWq80BAEAQBAEAQBAEAQBAEAQBAEAQBAEAQBAEAQBAEAQBAEB517X8NcYmVDf8ApnK+33Xc/I29Vj1MN+TpdnWYm4PmeURVxuPzWXZwdiUU00W3Dr8kbW959S7/AOLH2hBxtT6pM/Oe0Jf93PPU0tNU7dVhKYyJran9hXQipYx7Wfj5EslVJVnVfqNNeK4p9DFKwg1FRutEYlMplfNJzXl6zTNf+rK1vZDe/fv/AH+i/MtHW53QjHe8ovPtILgnoCfRfY62dGhuwsuU2t3Q3aeO7JGkbcX81ze0ZZ1DXTCL5osOEsWNLVxSg+7cNeORa7e/hv5LGuJ7RY4TTP0TG8EAjYgEea1p5WTtHJegIAgCAIAgCAIAgCAIAgCAIAgCAIAgCAIAgCAIAgCAICNiNG2aN0bxdrwQR3FQsjtLBKMnF5R4HxdwdPRSH3XSQfLIG3sOj7bEddlhlBx3M7+n1cbV0ZGge0Rxub0yu/mGv0sus9PVq+z3letDn4I+J7e0zq1TlyZKpqy1/wAk1vYsdRXRZQtzS2sdOpxIzxk7v8Tda17LZpf+mtPRarHJyxwTxg8d88YOg1HeF9Fgp3nS+ZAo9Tokk79ULIxOlouvmO09ZVobnGitKxrLfTPMuit+ESpTlZYDV2g7x8y4vZylqNS77XlR3v6HRrjso6pI7ADuU7LHZNzfMMgzt3USDP0dwzOX0sLjuWN/otUPZO5W8xRZqZMIAgCAIAgCAIAgCAIAgCAIAgCAIAgCAIAgCAIAgCAIAgPjmgixFwdweaNZ4gyuP8FU8kMohjbHI45wWjd4Gl/opUT7htrg1h+RXqYd/DZm8njNTC+N7mOBDmmzgeq3dn6haHNd8/8AG/Yf08z5a2lwlsyOGdaau3dNbeqop7+fIq2Tj23cu0Ng4vlXmSSgdYuTooSmkt5dCtsn0dMfH98l8x2zpq9R/kTxL5NG2ujCyyQ6n1LjvyHJo7ly4zUKlTDhz6t/boWvgRqgKCIFXXmzSRe50AHMnYBTisiMNpn6O4Xgcykga4WcI23C0w4HaisItFM9CAIAgCAIAgCAIAgCAIAgCAIAgCAIAgCAIAgCAIAgCAIAgCAyHFXD1LWgubI1sw0DxsSNLO6oroxThPfF8V9V0ZnuphasM8xxTAnwOLZWlv422cwjrpqFk9AxNW6aWcPOy+PkcyzRRXH8FcyhY7Rsubw3PkvqIdo2SjmUMPmRWki+ZPpOHHu5G1ueiqu7S2UWLSxXEsouHwwe8duQXMu7TlL2UWqCifZIQ0WAsuZZZKbzJ5PGQKk7qJBlbUEBpJNmjUk/vUr1LJFRbLX2ZcPurKtlS9toITdoPzuGxPnr5BaIrG43UVnvCvNgQBAEAQBAEAQBAEAQBAEAQBAEAQBAEAQBAEAQBAEAQBAEAQBAYPBH2Y8HlNP+chKyT9oycyfM5rmlpAsRY6bjvUU2nlHu0yIY42/Cxg8Gjp13U3dNrDZFshzSAeCqbyQbKuqlXhW2Vk7rmw1K8IMqMUq44b5zmfyjbvr94/L9VOMRjqdvDnCdRiMrXSjJADcNscoV6Roqqct74HuGDYYynibEwaN7rX71bFYNqSSwiapHoQBAEAQBAEAQBAEAQBAEAQBAEAQBAEAQBAEAQBAEAQBAEAQBAYvEIuykktoDISPMC/5rHPiZbNzITqofsqBXtHQ+oJ5E+SEckOeY9CmDze+BWVUvXTzTYbI7LK2asDTcOseoOuveF6oMjstFOKmGN2drRmve9ufgfqpLK5kU1F5yjUUHtWmiAb9nY5oHXJ56DVTjPBoWsxxeT0PgPid1fC+R0YjyvLbB2a+l7q6Eto1U2qyOTTKZaEAQBAEAQBAEAQBAEAQBAEAQBAEAQBAEAQBAEAQBAEAQBAEAQGS4v7Zr2mGISlw964vYja2vist3tGe7OVhZM+2nxR592IM7iwD6qGy+GCrZtfBYOLuGcVefeeG36PA+ilsz6HndXPmcXezusf8AFUtHjmKkoSfEPTWPjI7meyq/x1Rv+Fl/qV73L5s99DzxkSKb2T0w+OaR/gA36L3ufELRQ5snR+y/DwQcsh8XkgqXcosWkqXIsY+A8OA/5Zh7zf8AqipiTWnr6F1h2HRQNyxMaxu9mi2qnGKjwLIxUVhEpSJBAEAQBAEAQBAEAQBAEAQBAf/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MX"/>
          </a:p>
        </p:txBody>
      </p:sp>
      <p:sp>
        <p:nvSpPr>
          <p:cNvPr id="8198" name="AutoShape 6" descr="data:image/jpeg;base64,/9j/4AAQSkZJRgABAQAAAQABAAD/2wCEAAkGBxITEhUUExMWFRMXFxUaFhcYFhwYGRYXFxccHBgaFxsYHisgGBwlHBoaITEhJSkrLi4vGCAzODMsNygtLiwBCgoKDg0OGxAQGywmICQtLDIsNzQsLCwsLC8sLCwsNyw0LCwsLzQvLCwsLCwsLC8sLCwvLCwsLCwsLywsLCwsLP/AABEIAKABNQMBEQACEQEDEQH/xAAcAAEAAwADAQEAAAAAAAAAAAAABAUGAgMHAQj/xAA/EAABAwIEAwUFBgQEBwAAAAABAAIDBBEFEiExBkFRE2FxgZEHIjJCsRRSYqHB8DNy0eEVI1NUJDRDc4KT8f/EABsBAQADAQEBAQAAAAAAAAAAAAACAwQFAQYH/8QANhEAAgIBAQUECgICAQUAAAAAAAECAxEEEiExQVEFE2FxFCIygZGhwdHh8FKxI0IzBiRDYvH/2gAMAwEAAhEDEQA/APcUAQBAEAQBAEAQBAEAQBAEAQBAEAQEbEqoRRSSHZjHO9BdShFykornuIWTUIOT5Izfs5me+GWR5JLpibnrlbf9Fr10YxsUY8kv7Zh7OlKUJSlzZrViOiEAQBAEAQBAEAQBAEAQBAEAQBAEAQBAEAQBAEAQBAEAQBAEAQBAEAQBAdFRVxx2zvay+2ZwF/C69UW+CIynGPF4O8LwkEBmPaHWZKQt5yOa3yBufotmhhtXLwMPaM9mlrqTeDqHsaSJp3IL3eLzf8hYeSq1Nm3bKX7u3Fmjr7umK9/xLpUGoICHitTJHGXxRds4fIHZSR3GxU64xlLEnhdSu2coxzGOX04FLBimIybUbIx+OX+gV7qoj/vnyj+TLG7Uy/8AGl5v8Exj64mxNK02vb33EDra4UH3OP8Ab5Fqd73er8zkYa638WC//bd9cyhmvPB/FfY92b+q+D+52Ya6s7QidsWTLo6PNcuvzB20uk+6x6uc+OPoe1u7axPGPAtFWXhAEAQBAEAQBAEAQBAEAQBAEAQBAEAQBAEAQBAVmOY7DStBkJLnfCxurneAVtVMrXiPv8Ci/UQpWZflkHA+J+3mML4Hwvy52h25be2oIBCtt02xDbUk14FNGs7yew4tPGd5oVlNpn8fxx7Xinpm9pUuHlG0/M5aKqU47c3iK+fgjJfqGpd3Wsyfy8WZDiHhxzXwNklMtTO+zjyDedudhf8AIrfp9V6snGOIxXz/ACczU6VqUVKWZSfyN5ieIx0kIJubANYwfE91rBo71zK65WSwvf0Xide22NEMv3ePgUjcHrKv3qmZ0EZ2hiNiB+J39j5LR3tVW6Edp9X9EZe4uv32y2V0X3M7xFw6IqmnibI97ZSNHm5b7wB8iD+S2afU7Vc5YSx03dTFqNKoWwgm3nr7j0TEq6OnhdI/RjBtzPIAd52XKhB2SUVxZ2rLI1QcnwRjocIq8QcJah5igOrYwTfLysNgT94+i3d7Vp1swWZdTmqi7VPaseI9CSyGbDpI/wDNdLSSPDCHfFGXbW5b9Lc9FBuOoi92JLfu4Mmoz0klvzBvHkbRYTpnXPKGNc47NBJ8ALolnceSeFlmZ4JpC8PrJNZJicpO7YwbADoNPQBbNXLDVS4R/swaGG1m+XGX9GqWM6AQBAEAQBAEAQBAEAQBAEAQBAEAQBAEAQBAEAQGaxbi+ON5jhjdUSjdsd7DxIB/IFaqtLKS2pNRXiYbtdGD2YJyfgSeGuI21WcGMxSMtmYTfQ872HoQo6jTurG/KfBk9LqlfndhorOGIftNTPVvF8rzHFfkG7keo9Srb33dcalzWX7/AN/op0q722d0uTwvcXdJg4bUy1Bdmc8Na0fdaBr6lZ3a3Wq+mTVGlK2VnU58QYj9np5JQLlo90dXHRv5rymvvJqHU91FvdVufQz+H1cNDDmld2lVN77mjV7nO+FtuQWmUZXzxFYity6JGOucNNDM3mct76t9CowiokdijXVYySZTkadm3HuAX7i7zWi2MVpcVb1nf+/AzUyk9Xm3c8bvp9S8rKiP/FGidwa1kIMObRuZzjci+l9LeSzRjL0ZuPOW/wCCNc5R9L9flHd7y4reIKaMaytJ5NacznE7ABu5VEaLJcF9viaZ6mqHGX1MbidXL9vpqioYYoi7KwOIu1o5u6El1/LuW+uEfR51weXxf4OZbOfpELbFhcvz8S947daKGTLniZMx8gHNg/RZtHhycebTS8zXr3iEZcUmm/Ilw8YUTm37YN7iCD6KL0dyeNksWuoaztFPWV7sRljigafs7JGvklIsDl5NV0YejRcp+01hLz5szSterko1r1U8t+RtlgOoZrjCoc/s6OP45z7x+7G3Vx87fVadNFRza+Ef75GHWScsUx4y/rmaCmgDGNY0Wa0ADwAsFnbbeWbIxUUkuRylkDWlx2AJPgF4et4WTz2r47qJL9hDkbf4rGQgdTYWHguotDXD/klv6bkcaXaVk/Yjhe9nXG+Gb+LXVUkp+SJjm2Pcyx/ReNSgt1cUvFp/MinCz27ZN9EmvkaPhCjqmGQyveYTbs2ym8ni6xNvC6zamdcsbKWeeOBu0ddsc7beOWeJLxfimmgdkc4vk2yMGZ1+nQFRq01li2kt3XkWXayqp4by+i4kai40p3vDHtkhcdu0ba/mCbKU9JNLai1JeDyV16+uUtlpxfijSLKbggCAIAgCAIAgCAIAgOEUrXXykGxINuRG4Peh4mnwOaHoQBAU+LYyYKiCNzR2cpc0vvs/TKPO6urq24SknvX9c/gZrdR3dkYtbpc/EiY9UyTSijgcW3F55B8jD8o/EdVOqMYR72e/our+yK75Ssn3MHjq+i+7LjC8Nip4xHE0NaPUnqTzKpsslZLak95pqqhVHZijubA0Oc4NAc4AONtSBe1/UqGd2Ceys55mT4RxKODtaaZwje2V5GY2DmuNwbn97LbqK5TUbY700vc1uOdo7Y17VU3hpv35LLHeLKenabObJJ8rGm+v4iNgq6dLZY+GF1L79bXUuOX0IuEUFRVQS/bXECW2RgABjA1BGmhvyPTvUrZwqnHueXPqV012XVy77nwXQk4BwjBTOzi8knJzre7/ACgaDxUb9XZcsPh4E9Poa6Xlb2S8ewCGraBIDcfC5ujhfffS3cVCm+dLzEs1GmhesSI7OEqTsmxGPMAScxPvXNrm48ApelW7bmnvILRU7Cg19ybhmCU8H8KJrT9613ep1Vdl07PaeS2rT11ewsEqqpI5BaRjXjezgDr5qCk48HgslCMliSyc2xtDcoADbWtbS3S3ReHuFjBDODU179hHf+Qf0U+8n/J/FlfcV5zsr4E1jABYAADYDQKBaljgckBDfhzDO2c3ztYWDpYm581Lbezs8s5K3VF2d5zxgmKJYRcVgc+GVjficx4HiWkBTrajJNldsXKDiuaZleGuJoYY201QDBJGMpuNDbn3ErZfpZTk7K/WTf78Dn6XVwriqrPVaL08UUf+4Z6rP6Ld/Fmv0uj+SI3FWJubHHHA4dpUODGOvoAd3Dy+q909SlJufCKy/sQ1VslFRr4yeF9yVgWAQ0zfdGaQ/FIdXOPPXkO5Ruvla8vh05Iso00KVu49eZAxvApquYCR7W0rCCGgXe821ufl1uPBWU3xqjmK9Z8+SKr9PO6eJNbK+LNHoLDbkFlNnA5IehAEAQBAEAQBAEAQHmGD40aWvmDz/lSTSB/QHOcrvK4v3Fdi6hW0RceKS/8An2ODRqHTqJJ8G3n48T09cc7x11M7WMc9xs1oJJ6AL1Jt4R5KSim2eeYo6esi7d73RxvcGU0Ld3uJsC7r18uXPpV7FE9hLLW+T6eCONb3mohtyeE90V1NVxThRlo3MGr42hzTzLmD6kX9Vj01vd2KT4czoaqnbpcea4e4hezxxfBJM45pJJTmdzOVrQP33q3WxUbFBcEtxT2c9qtzfFs1SxnQCArsTwOnqCDLGHEaA7G3S4Vld06/ZeCm3T12+2snDD+H6WE3jhaHciRcjwJ2Xs77J7pSZ5Xpqq98YotFUXhAEAQBAEAQBAEAQBAEAQHRV0ccotIxrx+IA+nRSjJxeU8EJwjNYkslceFqL/bs9P7q70q7+TKfQ6P4IhcT4E50URpgGyU5zRtHMdApae5KT7zhLj9yvVaduEXVxjwOuh44pyLT5oZRo9haTY9xt9VKWis4w9ZcmRr7QraxPc+aLLDuJKWd4jjkBeQSBYi9t7XVM9PbBbUluL69VVZLZi952cRUUUsDmyvyNFnZ72LHDZwPVRqnKE048f78D3UVwnW1N4XXoY7hHGpzUGM1AfTtzEvksLtGjbFxuCTbmea36qmCrUlHEnyObo9RY7NlyzFc2bg4rT/60X/sb/VYO6n/ABfwOr3tf8l8SRBO14uxwcOrSCPUKDTTwyakpLKOxeHoQBAEAQBAEBjqXBY5318TxvK1zXc2uLLghbJWyr7uceOPqzmwojZK2Euv0LHhCueWOgl/jQHK78TflcO630VepilJTjwlvX1Rdo7JOLrn7Ud35Kr2kYplYynbq6QguA+6DoPFx+i0aCrMnY+C/v8ABn7SuxFVrn+/MscBwaUuZPU2zMbaGIfDC2wHm5UW2xxsV8Ob5v8ABfRRJyVlnFcF0/J9xDijLUtpoIu2fcB/vZQ3ryO3NIaZut2TeFy55FmsxaqoLL57+By4bw2SnmqGZf8AIc4SRuvoCR7zbenol9isjB80sP3cD3TUyqnOOPVbyjQrMbAgCAIAgCAIAgCA63TtG7gPNQc4rmepNkWXF4G/FKweai761zJqmx8Ez5QYxBMS2ORriOQOqQujPgJ1Th7SwT1aVhAEAQBAEAQBARqugil/iRtf/M0FSjOUeDwQnXCftLJxpqGKEHsomt0+VoBPddJTlL2nk8jXCC9VGMqsDrq+TNOewiBOVh961ujQbE95K6EL6dPH1PWl1OZPT36mWbPVXQuaXgajYBmYZD1e46+QsFRLXXS4PHkaYdnURW9Z8yjxjA4ZqoUtNGyIRjNM8DUXtZvebEeq0VaicK3bNt53JfUy3aeuy3ua0lje39DZ4RhUdNGI4xYbknUuPMlYLLJWS2pHTppjVHZiTlWWnwlAVmCYy2p7QsaQxj8rXnZ9tyO66ttqdeE+LWfIoovV2WluTx5loqi8IDLYXxlHLUvhIDWXtE+/xEaG/S/Ja7NJKFSs+Ph+8zBVroztcOXLx/eRqVkN5QYE69VWkbZ4h5hhv9QtFu6uC8/7MlDzdZ5r+iNxKfs1RDVj4D/lT/yuPuu8j+ilQu8hKrnxXnzXvK9S+6sjcuHB/f3HHijCX9tFWQs7R8ds0f32jYt7xf6dF7Rcth1SeE+fT8DVUS243wWWuXU6JMWr6oZIKc07ToZJLgjwBAt+an3VFW+ctrwX3Id/qLt0IbPiy44c4ejpGmxzyO+OQ7nw6BUX3yueXwXBdDTptLGhbt75suVQaQgCAIAgCA6qmTKxzuguoWS2Yto9Sy8GLrOLSNHOMf8A4rmPVSlue46kdCuW8hxcUdo7I2e7jyHReOVmPaPfRoR4wOUs7/vO9T+iz7UubLlCHQrakk7m/iottl8UlwK2cqRJESOpex2dhLXDYg2KReHklKKksM3/AApxq2YiKezJOTr+6/wvzXSo1Gd0jj6nROv1ob1/Rs1tMAQBAEAQBAEAQBAEAQGLmgkpcSM2VzoJ9HOAJyE2+K21i2/gVu24WabYbw4/P9+hzHCdOq2/9ZfIvOJMcFMwZW55Xm0bBzPU25BUUU9697wlxZq1Oo7mO5Zb4Iz2H8MVU8jZ6uZzdbhjScw10AINmDwutM9RVCLhVH3sx16S6ySstljw/eBuLclzzqhrQBYCwGwCA+oAgPJMWwER1wgJyskcMjugf8I8naLuValyoc1va4/vkfO3aZR1Hdvg+Hv/ACaSPEsTpx2LqftzsyUXt3F1hr52WLutNZ6yls9V9v1m7vtVV6jjtdH+/g0HDOFup4bPOaV7i+R3V7t/TZZr7FZLKWFwXkjZpqXVDD4ve/M78eoe3p5I+bmnL/MNR+ajVPYmpdCV9feVuPU48OxSsp42zC0jW2Ot9Btr4WS5xc24cBp1NVpT4lkqy4IAgCAIAgCAIAgIOJtiDCXsa6+liBcqi5wjHeiyvabxFmPbQRMc50cbWFx5Bcpvae46anLCTeTqmGigWxKypK8w2XrcQJYh8zw3u3d6BT2MLeFPPBH2PC2StJZIWkbhwHiDpsF56qG3JPeiprMMkZfVp7w7wturYrPAkrEuKZqOEeNnRFsNR7zAbCTmwH73ULRVc4YUkYdTo4zzOt7+h6fDK1wDmkFp2I2K6EZKSyjktNPDOa9PAgCAIAgCAIAgCAIDIY/OIMQgnlB7ExuYHWuGPN9fT9ei20x7ymUI8c580c7USVWojZP2cY8mayGZr2hzSHNOxBuCsTWNzOgmmso5oehAEAQGI9ptMQ2GdvxMcRfxsWnyLfzXQ7PknKVb4NfvyZyu1IPEbFyf780bGknEjGPGzmhw8xdYGmnhnTjLaimuZ3LwkEAQBAEAQBAEAQBAEBxkeACTsAoyaSywZmsqM7r8uQ7lyrJ7Tybq4bKIUqqZeirxSsZE0ue4AfXuClCtzJuaiYys4jc82jBF9AALvd4W2V2yord8T2UlBbVr4HZDhlS8Xceyb03efHkFXXqdNGa7xNrwONqu2mk40IiSYKxpJsc/N2Y3Pndfb0aPSWVpqCaZ85Z2jq9ra22mdMgeARncfHVV29h6Se9JryZop/6i1lbSbTXijppMJdO7L2zGOOjcwIBPIX2b4rk6nsiyhbUHlfM7+l7eqvWLIbz0v2XcO1lI+UVDiYy0dmBIXsGt3EX2N1iqTyXaqddjUocT0RaDKEAQBAEAQBAEAQBAdVTTskaWPaHNO4IuCvU2nlEZRUlhrcU9JwxHC/NBLLEDuxrgWHxa8FXz1EprE0n48/ijNDSRrlmtteHL5lFxJi8v2z7O6oNNCGtIeG3LiRzPIXJF+5aKKY9z3ijtPp0Mmpvn3/duWyuuOJYxcNSEB0eITm4+LMHtPgOnmqnqY8JVx+a+petJLGY2y/s6ap+JUrS8vjqY26uuMjgBz/d1KK09rxhxfxRGT1VKzlSXwZa8PcRxVTC4e45tszSdr7WPMabqjUUSpliXuNGn1Ubo5W58yfiuHsnidE/4XDfmDyI7wVCuyUJKUeKLba42QcJcxhVH2MLIs2bI0DNa17d1zZLJ7cnLqKod3BRznBLUCwIAgCAIAgCAIAgCAICpx+rDWhvN30Cy6me7ZL6IZlkoTKuezZgg4hXMijfI82YwEuPhyHeVKNe0yWccDzmHt8SmdIfchabDmGtHJvV2u6tnOMXGtcXjHv6mXU6yGkWOM38jcYNgkcIHZtsfvH4j4np3LuVdnqNMoWvLlx6LyPnrLrLpZmy6dS6X/JfNy0Oxcqp9fkebBm8To9195plGuChHgtxgurM3VMsVfqdXHTVd7NNrwMDjlldNcEnvWftHUuOhd9L6NeWeBOtuL3Hovs54qJIp5Te/wOP0XIvqzXHURWE0srofSaPUbcUpHpSzG4IAgCAIAgCAIAgCAIAgItfh0UwtLG145XG3gdwpwslB5i8FdlULFiSyYHivCW0skLaMyMklJ0bI4A7AfVdLTWu1Sd2Gl1SORqqFTKKpym+jZaU/Bs0oH2uqkeP9NpJF+8nQ+nmqXrIRf+KCXjzL46Cc/wDmm34fv2NBhWAU9OCI2b2uScxNr21PiVkttna8zeTbVpq6l6qLRVl4QBAEAQBAEAQBAEAQBAEBh+Kq7/iC37rQPPX+y517W2zo6aH+PPiVn2xUsvUTI8X1DqmeKiYbNGV8zvHYeQ+oU893DON/LzZm1WoVFbsfHgjQYRaPKxoAY3QW5d66s+wIy0202+8e/wDB8f30p2OUuZqqKy0aPvO4SsWGtxshglzWsrtlSayi2XAzeL21/fNb6c5MFxj606nzXut0HpcYraxh/Lmc1z2clTUarFpuz4aTT2w1MlsSeUvL7nmc8DlRvI95ps5hzA9Oq42j7QUtVsNYhJbOPLgdHST3eR6ZwDx02cinnNpdcjidHjkPFWP1JuD5M7NOoU3h8T0BTNAQBAEAQBAEAQBAEAQBAUPEmByTvhlieGSxG4zAlpF+7b+600XKClGSymZNTp5WSjODw0Xkd7DNbNYXtqL87X5LMalnG85IehAEAQBAEAQBAEAQBAEAQBAeU+0B5jrHX+ZjXDwOYfouffumdbRraq95QwV93NF9yFRhGpppZIPChzvnndvJI4DwB0WfW2OM4pct58n2vdtWqtcEvmzXUbGjlqp29sa21b5nKjFIuIpNrK/S9sXRxGW9Z5l6Z8mrtPBfXxhneg7CixKs31WuqvBitsM5VyLZFGCbKuoOvJfDdtaeEZu3vdpyfDoiyPA50Z3HUWWKvSShFXPOYuO7zNul5lfNo4FuhFiD0IK63aH/AD56pM0yynk9x9n3FIrIcrrNmjAD2jn0cPFZ65/6nU093eR38TWq80BAEAQBAEAQBAEAQBAEAQBAEAQBAEAQBAEAQBAEAQBAEB517X8NcYmVDf8ApnK+33Xc/I29Vj1MN+TpdnWYm4PmeURVxuPzWXZwdiUU00W3Dr8kbW959S7/AOLH2hBxtT6pM/Oe0Jf93PPU0tNU7dVhKYyJran9hXQipYx7Wfj5EslVJVnVfqNNeK4p9DFKwg1FRutEYlMplfNJzXl6zTNf+rK1vZDe/fv/AH+i/MtHW53QjHe8ovPtILgnoCfRfY62dGhuwsuU2t3Q3aeO7JGkbcX81ze0ZZ1DXTCL5osOEsWNLVxSg+7cNeORa7e/hv5LGuJ7RY4TTP0TG8EAjYgEea1p5WTtHJegIAgCAIAgCAIAgCAIAgCAIAgCAIAgCAIAgCAIAgCAICNiNG2aN0bxdrwQR3FQsjtLBKMnF5R4HxdwdPRSH3XSQfLIG3sOj7bEddlhlBx3M7+n1cbV0ZGge0Rxub0yu/mGv0sus9PVq+z3letDn4I+J7e0zq1TlyZKpqy1/wAk1vYsdRXRZQtzS2sdOpxIzxk7v8Tda17LZpf+mtPRarHJyxwTxg8d88YOg1HeF9Fgp3nS+ZAo9Tokk79ULIxOlouvmO09ZVobnGitKxrLfTPMuit+ESpTlZYDV2g7x8y4vZylqNS77XlR3v6HRrjso6pI7ADuU7LHZNzfMMgzt3USDP0dwzOX0sLjuWN/otUPZO5W8xRZqZMIAgCAIAgCAIAgCAIAgCAIAgCAIAgCAIAgCAIAgCAIAgPjmgixFwdweaNZ4gyuP8FU8kMohjbHI45wWjd4Gl/opUT7htrg1h+RXqYd/DZm8njNTC+N7mOBDmmzgeq3dn6haHNd8/8AG/Yf08z5a2lwlsyOGdaau3dNbeqop7+fIq2Tj23cu0Ng4vlXmSSgdYuTooSmkt5dCtsn0dMfH98l8x2zpq9R/kTxL5NG2ujCyyQ6n1LjvyHJo7ly4zUKlTDhz6t/boWvgRqgKCIFXXmzSRe50AHMnYBTisiMNpn6O4Xgcykga4WcI23C0w4HaisItFM9CAIAgCAIAgCAIAgCAIAgCAIAgCAIAgCAIAgCAIAgCAIAgCAyHFXD1LWgubI1sw0DxsSNLO6oroxThPfF8V9V0ZnuphasM8xxTAnwOLZWlv422cwjrpqFk9AxNW6aWcPOy+PkcyzRRXH8FcyhY7Rsubw3PkvqIdo2SjmUMPmRWki+ZPpOHHu5G1ueiqu7S2UWLSxXEsouHwwe8duQXMu7TlL2UWqCifZIQ0WAsuZZZKbzJ5PGQKk7qJBlbUEBpJNmjUk/vUr1LJFRbLX2ZcPurKtlS9toITdoPzuGxPnr5BaIrG43UVnvCvNgQBAEAQBAEAQBAEAQBAEAQBAEAQBAEAQBAEAQBAEAQBAEAQBAYPBH2Y8HlNP+chKyT9oycyfM5rmlpAsRY6bjvUU2nlHu0yIY42/Cxg8Gjp13U3dNrDZFshzSAeCqbyQbKuqlXhW2Vk7rmw1K8IMqMUq44b5zmfyjbvr94/L9VOMRjqdvDnCdRiMrXSjJADcNscoV6Roqqct74HuGDYYynibEwaN7rX71bFYNqSSwiapHoQBAEAQBAEAQBAEAQBAEAQBAEAQBAEAQBAEAQBAEAQBAEAQBAYvEIuykktoDISPMC/5rHPiZbNzITqofsqBXtHQ+oJ5E+SEckOeY9CmDze+BWVUvXTzTYbI7LK2asDTcOseoOuveF6oMjstFOKmGN2drRmve9ufgfqpLK5kU1F5yjUUHtWmiAb9nY5oHXJ56DVTjPBoWsxxeT0PgPid1fC+R0YjyvLbB2a+l7q6Eto1U2qyOTTKZaEAQBAEAQBAEAQBAEAQBAEAQBAEAQBAEAQBAEAQBAEAQBAEAQGS4v7Zr2mGISlw964vYja2vist3tGe7OVhZM+2nxR592IM7iwD6qGy+GCrZtfBYOLuGcVefeeG36PA+ilsz6HndXPmcXezusf8AFUtHjmKkoSfEPTWPjI7meyq/x1Rv+Fl/qV73L5s99DzxkSKb2T0w+OaR/gA36L3ufELRQ5snR+y/DwQcsh8XkgqXcosWkqXIsY+A8OA/5Zh7zf8AqipiTWnr6F1h2HRQNyxMaxu9mi2qnGKjwLIxUVhEpSJBAEAQBAEAQBAEAQBAEAQBAf/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MX"/>
          </a:p>
        </p:txBody>
      </p:sp>
      <p:pic>
        <p:nvPicPr>
          <p:cNvPr id="8200" name="Picture 8" descr="http://www.cecc.edu.mx/portal/images/stories/blogs/mercadotecnia/mkt11.jpeg"/>
          <p:cNvPicPr>
            <a:picLocks noChangeAspect="1" noChangeArrowheads="1"/>
          </p:cNvPicPr>
          <p:nvPr/>
        </p:nvPicPr>
        <p:blipFill>
          <a:blip r:embed="rId2" cstate="print"/>
          <a:srcRect/>
          <a:stretch>
            <a:fillRect/>
          </a:stretch>
        </p:blipFill>
        <p:spPr bwMode="auto">
          <a:xfrm>
            <a:off x="1423542" y="2719133"/>
            <a:ext cx="9756521" cy="3562351"/>
          </a:xfrm>
          <a:prstGeom prst="rect">
            <a:avLst/>
          </a:prstGeom>
          <a:noFill/>
        </p:spPr>
      </p:pic>
    </p:spTree>
    <p:extLst>
      <p:ext uri="{BB962C8B-B14F-4D97-AF65-F5344CB8AC3E}">
        <p14:creationId xmlns:p14="http://schemas.microsoft.com/office/powerpoint/2010/main" val="17456866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normAutofit fontScale="92500" lnSpcReduction="20000"/>
          </a:bodyPr>
          <a:lstStyle/>
          <a:p>
            <a:r>
              <a:rPr lang="es-MX" dirty="0" smtClean="0"/>
              <a:t>La campaña se compone principalmente de tres elementos: Mensaje, dinero y activismo.</a:t>
            </a:r>
          </a:p>
          <a:p>
            <a:endParaRPr lang="es-MX" dirty="0" smtClean="0"/>
          </a:p>
          <a:p>
            <a:r>
              <a:rPr lang="es-MX" dirty="0" smtClean="0"/>
              <a:t>Mensaje</a:t>
            </a:r>
          </a:p>
          <a:p>
            <a:endParaRPr lang="es-MX" dirty="0" smtClean="0"/>
          </a:p>
          <a:p>
            <a:r>
              <a:rPr lang="es-MX" dirty="0" smtClean="0"/>
              <a:t>El Mensaje es una oración concisa que dice por qué los votantes deben elegir a un candidato. El mensaje es uno de los aspectos más importantes de una campaña política. En una campaña moderna, el mensaje debe ser cuidadosamente creado antes de ser propagado. Las mayores campañas gastarán grandes sumas de dinero en </a:t>
            </a:r>
            <a:r>
              <a:rPr lang="es-MX" dirty="0" err="1" smtClean="0"/>
              <a:t>focus</a:t>
            </a:r>
            <a:r>
              <a:rPr lang="es-MX" dirty="0" smtClean="0"/>
              <a:t> </a:t>
            </a:r>
            <a:r>
              <a:rPr lang="es-MX" dirty="0" err="1" smtClean="0"/>
              <a:t>groups</a:t>
            </a:r>
            <a:r>
              <a:rPr lang="es-MX" dirty="0" smtClean="0"/>
              <a:t> o encuestas de opinión, para saber cuál es el mensaje que se necesita para llegar a la mayoría de votantes durante la campaña.</a:t>
            </a:r>
          </a:p>
          <a:p>
            <a:endParaRPr lang="es-MX" dirty="0" smtClean="0"/>
          </a:p>
        </p:txBody>
      </p:sp>
      <p:sp>
        <p:nvSpPr>
          <p:cNvPr id="7170" name="AutoShape 2" descr="data:image/jpeg;base64,/9j/4AAQSkZJRgABAQAAAQABAAD/2wCEAAkGBxQTEhMSExIREhUQFBURFBUVFRAVEBUVFRMWFxcSFRUYHDQgGBolGxQUIT0hKSkrLjEuFx8zODM4NygtLisBCgoKDg0OGxAQGywmICYvNywsMCwsLCwsLCwsLDQsLCwvLCwsLCwsLCwsLywsLCwsLy0sLCwsLCwsLCwsLywsLP/AABEIAKwBJgMBEQACEQEDEQH/xAAcAAEAAgMBAQEAAAAAAAAAAAAABQYDBAcCAQj/xABLEAABAwICAwgNCQYGAwAAAAABAAIDBBEFIQYSEwcxMkFRcXKBFCIzNVNhkZKhsbKz0RUjNFJzdJPB0iRCVGKDwhclQ4Kio2Ph8P/EABoBAQADAQEBAAAAAAAAAAAAAAADBAUBAgb/xAA8EQACAQMBBAcGAwcEAwAAAAAAAQIDBBExEiEyURMzQWFxgZEFFCKhsdFSweEVIzRCU7LwJGJy8UOCkv/aAAwDAQACEQMRAD8A7IgCAIAgCAIAgCAIAgCAIAgCAIAgCAIAgCAIAgCAIAgCAIAgCAIAgCAIAgCAIAgCAICvae4m+mopJ4zZ0b4bHxGZgI5iCQo6rajuLlhGEq6U1lb/AKMgcL0vpqlgfJJLC8ZOaJJA0+MWKrqqnxPDNZ2NSHVRUo+CybfyxR/xUv4svxXekhzOe63P9Nei+w+WKP8AipfxZfinSQ5j3W5/pr0X2HyxR/xU34svxTpIcx7rc/016L7Hw4nSOyFZM3+tKPzTbg/5vmPd7lf+KP8A8r7HsGoA1qStE1v9OXVkB/3cL0ruZ6wlnxPDjbv4a9LZ747v0+RIaP6UtmeaeZhp6hv+mTdr7ccbuPm3+dSU6yk8PcyneezpUY9JB7UOfLxLEpjNCAIAgCAIAgCAICs41pMKerbC/gPia6/GCXvF/wDiFm3VxOlV/wBuPze8v21CNSn35JAVkRz27s8+EVH7xSe/pH6nvoai/kXofeyovDu84p09L+o/UdDU/AvQdlReHd5xTp6X9R+o6Gp+Beg7Ki8O7zynT0v6j9R0NT8C9BrsPAqXA9K/rTpFLhqv1+53Ya4qa9DHLVzw5uAmZxubYPHjyyPoT3m4o75rajzWv2+hz3ejV3Q+F8np9ySo6pkrQ9huD5QeQjiK0qVWFWO3B5RRqU5U5bMlvM6kIwgCAIAgCAIAgCAIAgCAqO6t3sn6UPv41HV4S5YdevP6M4/hHBKzamp9nadWby8Fk8ukAQHnbt5Qu4Z52lzPYeDxrh6M9LVOjcHMcWkci6m1oeJ04zWJIt4f2fBrA6lVTWex4ycdXP8AJWc9JHPajGlH3OpsvfTluaLrovi3ZNMyUiz82SDkkZk7LiB3+YhW6U9uOT56+tvd6zp9mq8HoSykKgQBAEAQBAEAQHL90r6bH9jH72VZF/x+X3NOy4PM3It4cw9SwDaPS4dPDpWjfIC6cAlad4jypgZPYK4dN/DsSdGd+7Tvg7ytW91Km+4rVreNRd5I3EErZmdxns144mk7zuo+i60ac1b1VUjwS17nzKM4uvTcJcUdO8sS3DICAIAgCAIAgCAIAgCAICo7q3eyfpQ+/jUdXhLlh168/ozj+EcErNqan2dp1ZJU7NZ7W/WcB5SvK1J5vEWy+S7n8crdXa7N5GtcN1ssr3bccvKrit0+0+dl7YnDWOVprj7kVJuQOzIrh1wEenaqToO8pv2tl52Pn+hUNI9HKnD3t2uq5jyQyRhJjdb903F2utnY9RNioalLGpo2l+p74vxTPlNLrNuqrWGbsZqcdpE/ohWbOqj5HnUPXkpKMsSRU9oUukoS7t5fNF49lV1kIya/UqG85u13qYrlHdOUfM+c9oPpLelV7d8X9V+ZalYMcIAgCAIAgCAIDl+6V9Nj+xj97Ksi/wCPy+5p2XB5m5FvDmHqWAbRI4RRbVxbyBWrWh0smivc1uijk94poZte5zBnO0n1FaVP2ZvypbvD9TPn7Q7HHeQlTufVLReOeOQjiOuwnmJuPLZSy9nyxuaZHG9Wd6aIjD697JDDMC1zTqkHIgjiKya9vs5wt6NOjWyT4VMtE7ho2tPJGc9XMLUt/wB7bypvsM6v+7rxmu0nMMlLoo3HfLRfnGR9IK3LWbnRjJ64+ZkXENirKK5m0pyEIAgCAIAgCAIAgCAICo7q3eyfpQ+/jUdXhLlh168/ozj+EcErNqan2dp1ZL4d3WL7RntBcjqiWt1cvBnWaZx7OIvl2MTb+pGtGPWeR8dWS90z/u/Jk8pjMK3ui0bZcOqQ4dzZtmnkdH2wI6gR1leKizFlmzk41o4549TieDnIhZtTU+0s38BMYc60sZ5JGe0F5jqiess05eDOrUzbYjf61M6/VJGtCPWeR8jWebLHKS+jLEpzJCAIAgCAIAgCA5fulfTY/sY/eyrIv+Py+5p2XB5m5FvDmHqWAbRO6L8KTorS9m8UvAoX/DHxJvCnXiBPK/3jls2TborPN/VmVdrFV+X0RuK2Vjmm6hTBlRDK3IysId4zG4WPPZwHUFl38VtJ80aNlJ7LXIy07rtaeUBfOvU3FoT+jB7aQcrVpezeKS7ihf8ADF95M4KLRAcjnj/sctiw6hLvf1Zl3nXPwX0RvK4VQgCAIAgCAIAgCAIAgKjurd7J+lD7+NR1eEuWHXrz+jOcaA4F2W5zNqyPVFyDfaOFnZsFrGxAvnkDdUlT25YyfS1Lz3WgpbLeX5dmv5d5KVmDNpn03z8Usj5LvbE4OYxoc3VN9/O53xxLzKmoNb95NSu5XEanwOMUt2Vhvc8nQqUHs8niNMfeRq5HrPI+crfwf/t+TJ9TmWVPdMrSyikjbwqi0fRYTdxPOBbrUFeezE0/ZVr01bL0W/z7DkVDFqhZ8nln2NKnsRwSuERa08TeV7fQbpBZkjzcS2aUn3HW6SK9W531INXzntP9hWjFfHnuPjq8sWyjzln0X6kypjOCAIAgCAIAgCA5fulfTY/sY/eyrIv+Py+5p2XB5m5FvDmHqWAbRO6L8KTorS9m8UvAoX/DHxJrB+5DpP8AeOWzY9QvF/3MyrzrX5fRG6rZWKBp3FtqiMcULbc5cbk+ho6lg+0LrNTYXYbNjb4htPtMMTbADkWOapP6LtzkP8tlp+zVvk+4zr97oonMNbaNvjLj5XE/mtq0jikvN+rMm5ear/zsNpWSAIAgCAIAgCAIAgCAICo7q3eyfpQ+/jUdXhLlh168/ozmm5/SslqIo5Bdri7tSS0OcGPLWFw3ruAHo41RSTqJM+nq1J07OUoa+uN6y/JE1j2F9jR0hfGIZztNo0ODrhrwWSG2QOZHV4kqQ2FHKwz3aXPvFSrsy2obsPGNVvRZqDSOCRrdpI6J7W6us1xabZZXHFkPIpo1Ytb3gza1hVhJ7Mdpa4aybrcepoxnVPk8RkcV66SK7Su7KtN7qaXkVLS3SFtR2reCFXq1do2LCydDe9SsAKA1SzaCUGvUB5GTM1PQjmWTL9qVtii48zp1BDbXfxyH/i3Ifn5Vfgu0+SuJ5xHl9Wbi9lcIAgCAIAgCAIDl+6V9Nj+xj97Ksi/4/L7mnZcHmbkW8OYepYBtEhhFXs334jkVZtK3RTyV7ml0kMFgbURngzFg37XFszcrYjWp4+GeFyMx0p5+KGT7LikbBw9Y86TvKcVxZORtZyfDgq9fNtHlywq9TpJ7RsUYbEcGBRkpacCpy2InjetyxpONLvZj3dROp4EuxtgAOIW8i2IxUUkjKk8ttnpejgQBAEAQBAEAQBAEAQFR3Vu9k/Sh9/Go6vCXLDr15/RnLtCacSSsY6F84cXXiY8Me6zHnJ+sLWIvv8SoYzUSxk+qdR07WUlJR72spb12YeumhZ9NcLZE2ne2CSB0u012yTOlk7QtDbkuItY3yPGvVeCjhpY8yP2XczqucXNSSxhqOyt+c9iKqXjlVc1j5tm8oXcHMo+bdvKmBlcz4JrmwQ6mjrmhGGakINs3b5/JX6EMI+R9q3O1UwWgBWTFPqAIAgCAIAgCAIDl+6V9Nj+xj97Ksi/4/L7mnZcHmSVFSPe0lrbhjdZxyAAt4+YrFp0KlRNxW5amtOtCm0pPXQ8yxlpLXCxabEHiKjnFwk4y3NHuMlJKUdDGXjlC4ej5tW/WHlCYOHwzt5QmGNxs4c3aPACkowc5pHirPZg2XmGMNaByBfV0aeykfNVam02ZFORBAEAQBAEAQBAEAQBAEBUd1bvZP0offxqOrwlyw69ef0ZQdzSnp5X7KVs+0eSY3RP1A0NY5zgSHA3NiMuVVIKLnh5yfQXNSvTt+kpuOytU1nOWkuzBLaU4YxvYrmR1MZnL2ubUPLpRquaALFxsMyd/jXmrBLDWd/Ml9n3E5OpGUovZw8xWFvT7kSM2562VthKI3kXzaXC3HcXHKpFb57SpL2y4axyvQjHbkcv8ZH+E/wDWpPd+8pv2sm+F+v6HqLcjkvnWst4oXE+mRPd+8L2vj+X5/oWPBtzimhIc90s7hYgOIbHcfytzPMSQuq3hq95HU9s3ElswxH5v5lxYwAAAAAZADIDmCsGU228shKXSRkkk0LNUSwSPj1XG2tqki4K7gu+5tQjUej5dhtdkz+Di853wQ89DR5v0HZM/g4vOd8EHQ0eb9B2TP4OLznfBB0NHm/QGqqPBxec74IOho/ifoa02K1DMzSh449STtuoFuflTBJG1oy0qY8V+pkwvSSCZ2zBdHL4KQarz0eJ3UUwR17GrRW098ea3r9CYXCmEBy/dK+mx/Yx+9lWRf8fl9zTsuDzLBgdQGsLXRve06ubTaznNLADnx6yoWdZRjKMotrPZzfw92uS7d03KScZJPv5Lf8sGSOnM88l26pvmDvi2Vj48k6N3FeWVju5dg21Qoxw8mDFNDXydzlY3pa35K3T9mSW9SWCtP2gtGnkif8Pqn+Ih/wCz4Kb9nPmiL35cmbtHoFID85UN/wBrHH1kLn7MzrL5fqP2hjRfMtWF4LHBwbud9Z2/1AZBWrexpUXtLe+b/wAwV615UqrD3LuMOL6QR080UUh1du15a48EFpaLHzt9WJ1FFpMoVKqg0n2mY1U3EyIjiOs7MJtSG3Lkj52TP4OLznfBNqXI5tz5Idkz+Di853wTalyG3Pkh2TP4OLznfBc2pchtz5IxS1tSMxBG/wAQkcD7JRznyDqT5GszSuNrgyojkpictZ3bReeN7rAXFXWcS3HlXEc4ksE+xwIBBBBFwQbgg8YPGpiwekAQBAEAQFR3Vu9k/Sh9/Go6vCXLDr15/RnM9AaPa1EUeu9ly52sw2l7Rjn2YfrHVt1qio7VRI+oqVeis5Twn46b2lv7iz6QQAyUc47LbtnluzqidszZvaLgE3DTrf8A116qLfGW/fzIrKbUKtL4HsrWGjyn80Xameezi2+XY5Nv6katR6zyMOsl7pn/AHfkydUxmBAEAQHAsblc3E6otJaRUym4NjwyvSPpbDfGK7MEp8qzeGk84oaPu9L8KHyrN4aTzig93pfhQ+VZvDSecUHu9L8KHytP4aTzig93pfhRsU2kVSw3Erj4jmEI52dGX8pORVMWIN2coEcwzZI3I6w3vShSlTqWj2o749qLBoji8j9elqO70/73hI94P5xkDzg8a4zLv7aMMVaXDL5PkWVcM45fulfTY/sY/eyrIv8Aj8vuadlweZYcIHzRY+OctdqSAxg3yGXV8FRturcJwlhtNOKf+Y5Fy441OEo5WV8TJHCpS6edxaWEgdqeEMrC/jsArNtNzuKkmsdz1IK8FChCKeSTwpxMYJ5X+25aVk26Kb7/AKsz7pYqvHd9EbatFcIAgOU7tR+do+hN7Uar1+wq3GqIajxOYMaBLIABYDWKpbTXaUNuS3Jmb5Vm8NJ5xTblzHSS5j5Vm8NJ5xTblzHSS5j5Vm8NJ5xTblzHSS5mSLG6huYmf5brqqS5hVZrtJqg0n2g2VU1sjHZXsLjxqSNXO6RNGvtbpklhVQ6gmZEXl9JUn5px/0nu3s+IE5EdfLeWEujljsZNTk6Utn+V6F5VsuhAEAQBAVHdW72T9KH38ajq8JcsOvXn9Gcy0DjY6eMSSbJpLjtNfZ6hDHlrtfi7YDn3lRSTqLJ9ROU42knBZfLGc71lY8CfxenkbPTukrIqwueADG/X1A1zd8fu3v6Ck09pNyydtpwdGcYUnBJdqxnKfqX2l+nn7sfeRq5HrPI+erfwa/5fkyfUxlhAEAQH5/0g751X3mX2yuo+lsNIeBZqfRWd0TZtaFrXs2jQ6Szy2172tx867ksz9o0o1HTw208bluyamHYLJO0mMcdkJq1zCk8SNGu0cr2khtNM6xtdrbjnTJVqe0KS4ZoiKvsmAjbwyxXNhtGPYCeQEixQU73a0aZt0dWHhC/TqKayjdglLHBwNiDdDsoqSwy81NR29FXtyu5sUvja/tDfmvfqXDDVPMKtu/FeW8vK4YJy/dK+mx/Yx+9lWRf8fl9zTsuDzLHg73OiI24ic3UDdZ4aC0A5W699U7WUpU2uk2WsJZeN3LBauVGM0+j2k85ws7zcwQHazXeJDYXcDcO8YKktM9NPall8+Z4ucdFDCwuXIlMI7kOk/3jlqWPULxf9zM6761+X0Ruq2VggCA5Ru191pOhN7Uar19UVbjVFcpeA3mVB6mc9TdoKMyv1G75C7GOXg7GO08GXEtFqxubIZJL/UF/KpVRlyJlQnyIWpw6uiGs+mqGtG+TFIWjnIFgvTo9x6dDHYYqLEdbI7/oUUoYIZQxvRJArwRluwb9qo5oHZujGszlCsQ+ODiWqfx03Fl00arTNSwyOzcW6r+mwljj5Wkq3SltQTL1KW1BMk1ISBAEAQFR3Vu9k/Sh9/Go6vCXLDr15/RlU3JsObJDO8wQzOEsUZ2ti1sZuXltwe2t5bBQUoJ5eMmrfV5U1CKm4rDe7n2Z7jHi+APpamMuDAyWcmINcXEMbILB1xlk5vKoJ0nCa8TUtr6FzQljOVHflduP0ZfqX6efux95Grkes8j56t/Br/l+TJ9TGWEAQBAfn/SDvnVfeZfbK6j6Ww0h4F/pYZH0cbnUNNKI4SGOe/8AaCwXJexpbvXubX5l0jnKELlxVWSy9+F8OeTefLQ96LzmKglkbvtLvQh6vIbd1GLL5Gch4wPUvJ869THV0zJWOjka17HjVc1wu0goE3F5R+f8UoOxK2anuSI32aTvljgHMJ8eq4L0fTWVba2ZcyQQ1S4UI18LkHHG5xHitmEMmp8N6u86HE+7WnlAPlC8nzUlhtHMt0r6bH9jH72VZF/x+X3NKy4PMuNJhofTMAjju6Frg85P2hzzNt6y807RVLZJRW+Oc9u19v8ArB2dy4V23J7njHZj7mPAICySVjrXa0A23uVQWNOVOrOEtUie7qKpThKOjJbCO5DpP945atj1C8X/AHMzbvrX5fRG6rZWCAIDlG7X3Wk6E3tRqvX1RVuNUVyl4DeZUHqZz1LRoG29VzMcfUpqHET23GdAwOqMjZCf3ZXMHMA34q7TeUy/SllPxJJSEpx/dbwNsE0VTE0NFRrB4GQ2jbHWA/mBN/G2/Gq1aOHkq14YeSFpX3aDyhUXqZzWGWvQF/7Q5vE+M+iynocRPbP4sFx0PFopWfUqJGjrDX/3K1Q4Wu8u2/C13k8picIAgCAqe6jE52Gzta1ziXQ5NBLspmE2AUdXhLdi0q6b7/ocUggnaLbCY/0pP0qlKnnsPpqV6qawpL1RsQPqGuDhBMCCD3KTfBv9Vc6JrQkd+pbpNY8Uds0XnFRq1Ja5j9kYntc1zSDrNN7Eb3aq3S+J7R89froo9EnmOcp+TLGpzLCAIAgOBYzEX4rUMaLufVPY0ZC7nSWAz8ZC9I+jspKMIyeiWToNJBUtga7sFjpYYnQxz7WO7YwHDNl8yAXLhFUnQlVa6V7LeXHD3vx7zWwY/wCVzc7/AFLvaWLj+NidCi4I5h6l5Pmpas9ocOFaZyCXEqiRubQ9rARx7NjWE+VpXpH0vs+hKMI58fU+Ia5dcAZ/l038xchj3L/1cS+wNs1o5GgeQLyfOyeZNnMN082rGHkgZ7yVZN91nl9zQs+DzIlmPusMhkOQLKdrE0veGT2iGknz2q/JrxY/FTUP9PPPY9zIq376OO1aHRKOINYADcXcQek4n81vW0FCmku/5vJjV5OU23/m4zqchCAIDlG7X3Wk6E3tRqvX1RVuNUVyl4DeZUHqZz1LToD9K/pu/JTUOIntuMu+i57Sb7xJ7LFco6PxL1DR+JNKUmObbssoc2mhHC13SnxAN1R5S53mqvXklhFW5klhFNpG2aByKi9TOepatAW/tN+RjvyUtDiJ7bjLzo2yzZj9aoe7/gxv9quUlufiXqK3PxJhSkwQBAEAQC6AXQBAEAQBAEBwHHDbFKkm9hVSE6uTrbTOx5V6R9JY74xxyLvOMOYGkVFRJaI9oDLZ7yHWLyOA69u1uBlvZpvEffpNrYit+u7cu7mu/e+896HyNkp5KZxAL726wh2/UoVo1Y9hcY6uYWGxZYZX2v5ai4YzoUtdt+n6nzEMTEcbi4tabHIG58qHaNttTWN5x2pjG0cRvEkrp9bDRZPoCHo6ZgtDalhit3RwJ5r3PoC4fN3Nb99KfItK4Y4BQDWQC6AIAgCAIDlG7X3Wk6E3tRqvX1RVuNUVyl4DeZUHqZz1J/RGrEVQ1x3iC09akpSxIloS2ZnQKXXiDtlG2VsjzJfaapGsGi1tU8iuxbjoi/FuOiybzatwF3taz/df8gvW2+097b7TmWmtQ2afWGdhq35lRrSzLJnV5bUskG0KIgLpuf01trKeJtgrNutWW7Zasu+Fw6kTRxm7zzuJd+auQWEXqaxE216PYQBAEAQBAEAQBAEAQBAfn/SDvnVfeZfbK6j6Ww0h4HQsOxWFtIxpngbG2BzJaYsG3kmId27Te+ZLTe3/AKYIq1vVdw5KEtraypZ3Jcv8/wC6VDK5uYJB8S6bcoqWpujGqi1ts/yoQ+7Ufwo1pqt7+E9zucoSRpwjojASh7JPRyi20zRxA3KFa7q9HTbOt08AFvELBeT5KrPO42EIQgCAIAgCAIAgOUbtfdaToTe1Gq9fVFW41RGYBg8tQw7MNtE3Wc5xs0b9h4ybHLxKnGm5t4KMacpt4MdXTPhkLHjVcy18+UAgg+MEHrXlpxeGeZRcXhmaHFpmizZXgc66pyXadVSS7TzNicz+FI89aOcn2nHOT1ZqE8q8nk+wt1nBo4zZFvOpZZ1nR3DRHC1vLm74LQpQwsGnShiOCbU5YCAIAgCAIAgCAIAgCAIAgPz/AKQd86r7zL7ZXUfS2GkPA6PDKI6OACTD4S+AuLZW60r763btOsMzzGxuuleUXO4m3GcsS1T3Lu0en0KhQYPJM28YJtkhs1biFN4kRtfhVYxxApql1jbtYZXDyhqFepewXDJeqNYUVb/CVn4E/wClCL35fiXqiTw/RevlI/ZpGg8cmrGBz6xv6EyP2jRXFL03nSNEdFjTN1pHNc88Tb6o6zmfIFxsyr72gq+6Cwu8tC4ZYQBAEAQBAEAQBAco3a+60nQm9qNV6+qKtxqjxoZXOijkOwE8Y2bn9tqFjiXMY4G3HruFlXpSazuyirSm453ZR4xanlmq5GOjETxZuzBuGNYxrWgHjGqG58a8TTlNpo8zUpTaawyPxPAauPNsMzweNjHv9kJ0Uu1BUZdqInsOt/hKv8Cf9K99F3M99D3P0NqkwSukOVJUjpRuYPK+ydC+xDoJdiLpotoPM17ZKgtYBnqAh77+MjtR5SpKdu85ZLTtZZzI6GxoAsN4K4lgupYPSHQgCAIAgCAIAgCAIAgCAID8/wCkHfOq+8y+2V1H0thpDwOh4e+p7EYwOobmFzooXNJqHxWN3g62+QHHeXdxDWVD3hyanrvkn8KfLQ+aK1GyoJZRvtLrdSHu9h0l1GDL5GbgHlA9S8nzz1PSHAgCAIAgCAIAgCAIAgCA5Ru191pOhN7Uar19UVbjVHzQppfFLCaZ9TG8RueGPEbmuaXap1iRv3OV+JV6W/McZRWpb8x2comcJc92JyGWPZODB83cO1QGMDAXDInV1T1r3HLqvKPcMus8rBbsFqzI2Qn92VzBzAN+Ks03lMuUpZT8SRUhIEAQBAEAQBAEAQBAEAQBAEAQBAEB+f8ASDvnVfeZfbK6j6Ww0h4F8jkq2UsWzgjlDoCGTiM7aJjr3jueQXz3rFDy420q8tubXxb453N8/wBBgveybneu9p6uP42J0GLgjmHqXk+blqz2hwIAgCAIAgCAIAgCAIAgOUbtfdaToTe1Gq9fVFW41Rn0ObPHDcUs0rJjG8OZldrdZrxv53a93Xbqhp7S7CCltxz8LeSSwZ98TlOzfF82BqSd0Fo4wC/PfIF+tdh1r3HYPNZ7sFl0Y4E33h/ssVijo/EtUNH4kypSYIAgCAIAgCAIAgCAIAgCAIAgCAIDguJQbTF5o722lY6O/Jrzat/SvSPorSexSUuUc+iLrpBRSQxs7FlrzGDJC9jjLZuzy1gGgAMOfFZcO2lWnVm+mjDO5p7u38/mfcF72Tc713tPVx/Gx8joMXBHMPUvJ83LVntDgQBAEAQBAEAQBAEAQBAco3a+60nQm9qNV6+qKtxqiSwfD39gMcyorRKYHzsax0mwAY4jZAD948l7qJRexlN5xkiUHsZTecZ7vAw6GukNY4y6+vszrbTW2m8219bPet1WXijnb3kdDPSb9S5aMcCb7w/2WK3R0fiXaGj8SZUpMEAQBAEAQBAEAQBAEAQBAEAQBAEB+ftIKkxYnUSA2LKp7gcsi2S4OfjAXpH0Nps9HFS0aw/MmH6f1JBBncQQQRqQ7xyI4KbiwrWzTyo/N/cntEKts9FPTs4Y1nAHjBHEhFdPFeFbs0OkRjIcw9S8nzj1PaHAgCAIAgCAIAgCAIAgCA5Ru2d0pOhN7Uar19UVbjVENhum9RFEyNkxa1gsG6sRtnvXLbqup1FuTK23VjuTJTRPSQPrhJM4l0w1C46ozs1rbgC280BIN7e1IU5NT2pdp0nAaYsbKHccz3DmLWWVymsJ+JepLCfiSakJQgCAIAgCAIAgCAIAgCAIAgCAIAgKvXaAUM0j5ZInl8ri9xEswBc43JsHWCZLMburFJJ/JGD/AA1w/wADJ+NP+pdyd99rc/kjdwrQukp3iSFkjHDj2sxHWC6xTJ13tZxcW9z7kWJcKgQBAEAQBAEAQBAEAQBAEBDY/oxTVhYahjnmIODbPkZYOtfgnPgheZQUtTxKEZakV/hth/gX/jT/AKl56KJ56GB6i3OqBpBEUgI/80/6lx0YM46EH2FoghDGhovZosLkk9ZOZUiWFglSwsGRdOhAEAQBAEAQBAEAQBAEAQBAEAQBAEAQBAEAQBAEAQBAEAQBAEAQBAEAQBAEAQBAEAQBAEAQBAf/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MX"/>
          </a:p>
        </p:txBody>
      </p:sp>
      <p:sp>
        <p:nvSpPr>
          <p:cNvPr id="7172" name="AutoShape 4" descr="data:image/jpeg;base64,/9j/4AAQSkZJRgABAQAAAQABAAD/2wCEAAkGBxQTEhMSExIREhUQFBURFBUVFRAVEBUVFRMWFxcSFRUYHDQgGBolGxQUIT0hKSkrLjEuFx8zODM4NygtLisBCgoKDg0OGxAQGywmICYvNywsMCwsLCwsLCwsLDQsLCwvLCwsLCwsLCwsLywsLCwsLy0sLCwsLCwsLCwsLywsLP/AABEIAKwBJgMBEQACEQEDEQH/xAAcAAEAAgMBAQEAAAAAAAAAAAAABQYDBAcCAQj/xABLEAABAwICAwgNCQYGAwAAAAABAAIDBBEFIQYSEwcxMkFRcXKBFCIzNVNhkZKhsbKz0RUjNFJzdJPB0iRCVGKDwhclQ4Kio2Ph8P/EABoBAQADAQEBAAAAAAAAAAAAAAADBAUBAgb/xAA8EQACAQMBBAcGAwcEAwAAAAAAAQIDBBExEiEyURMzQWFxgZEFFCKhsdFSweEVIzRCU7LwJGJy8UOCkv/aAAwDAQACEQMRAD8A7IgCAIAgCAIAgCAIAgCAIAgCAIAgCAIAgCAIAgCAIAgCAIAgCAIAgCAIAgCAIAgCAICvae4m+mopJ4zZ0b4bHxGZgI5iCQo6rajuLlhGEq6U1lb/AKMgcL0vpqlgfJJLC8ZOaJJA0+MWKrqqnxPDNZ2NSHVRUo+CybfyxR/xUv4svxXekhzOe63P9Nei+w+WKP8AipfxZfinSQ5j3W5/pr0X2HyxR/xU34svxTpIcx7rc/016L7Hw4nSOyFZM3+tKPzTbg/5vmPd7lf+KP8A8r7HsGoA1qStE1v9OXVkB/3cL0ruZ6wlnxPDjbv4a9LZ747v0+RIaP6UtmeaeZhp6hv+mTdr7ccbuPm3+dSU6yk8PcyneezpUY9JB7UOfLxLEpjNCAIAgCAIAgCAICs41pMKerbC/gPia6/GCXvF/wDiFm3VxOlV/wBuPze8v21CNSn35JAVkRz27s8+EVH7xSe/pH6nvoai/kXofeyovDu84p09L+o/UdDU/AvQdlReHd5xTp6X9R+o6Gp+Beg7Ki8O7zynT0v6j9R0NT8C9BrsPAqXA9K/rTpFLhqv1+53Ya4qa9DHLVzw5uAmZxubYPHjyyPoT3m4o75rajzWv2+hz3ejV3Q+F8np9ySo6pkrQ9huD5QeQjiK0qVWFWO3B5RRqU5U5bMlvM6kIwgCAIAgCAIAgCAIAgCAqO6t3sn6UPv41HV4S5YdevP6M4/hHBKzamp9nadWby8Fk8ukAQHnbt5Qu4Z52lzPYeDxrh6M9LVOjcHMcWkci6m1oeJ04zWJIt4f2fBrA6lVTWex4ycdXP8AJWc9JHPajGlH3OpsvfTluaLrovi3ZNMyUiz82SDkkZk7LiB3+YhW6U9uOT56+tvd6zp9mq8HoSykKgQBAEAQBAEAQHL90r6bH9jH72VZF/x+X3NOy4PM3It4cw9SwDaPS4dPDpWjfIC6cAlad4jypgZPYK4dN/DsSdGd+7Tvg7ytW91Km+4rVreNRd5I3EErZmdxns144mk7zuo+i60ac1b1VUjwS17nzKM4uvTcJcUdO8sS3DICAIAgCAIAgCAIAgCAICo7q3eyfpQ+/jUdXhLlh168/ozj+EcErNqan2dp1ZJU7NZ7W/WcB5SvK1J5vEWy+S7n8crdXa7N5GtcN1ssr3bccvKrit0+0+dl7YnDWOVprj7kVJuQOzIrh1wEenaqToO8pv2tl52Pn+hUNI9HKnD3t2uq5jyQyRhJjdb903F2utnY9RNioalLGpo2l+p74vxTPlNLrNuqrWGbsZqcdpE/ohWbOqj5HnUPXkpKMsSRU9oUukoS7t5fNF49lV1kIya/UqG85u13qYrlHdOUfM+c9oPpLelV7d8X9V+ZalYMcIAgCAIAgCAIDl+6V9Nj+xj97Ksi/wCPy+5p2XB5m5FvDmHqWAbRI4RRbVxbyBWrWh0smivc1uijk94poZte5zBnO0n1FaVP2ZvypbvD9TPn7Q7HHeQlTufVLReOeOQjiOuwnmJuPLZSy9nyxuaZHG9Wd6aIjD697JDDMC1zTqkHIgjiKya9vs5wt6NOjWyT4VMtE7ho2tPJGc9XMLUt/wB7bypvsM6v+7rxmu0nMMlLoo3HfLRfnGR9IK3LWbnRjJ64+ZkXENirKK5m0pyEIAgCAIAgCAIAgCAICo7q3eyfpQ+/jUdXhLlh168/ozj+EcErNqan2dp1ZL4d3WL7RntBcjqiWt1cvBnWaZx7OIvl2MTb+pGtGPWeR8dWS90z/u/Jk8pjMK3ui0bZcOqQ4dzZtmnkdH2wI6gR1leKizFlmzk41o4549TieDnIhZtTU+0s38BMYc60sZ5JGe0F5jqiess05eDOrUzbYjf61M6/VJGtCPWeR8jWebLHKS+jLEpzJCAIAgCAIAgCA5fulfTY/sY/eyrIv+Py+5p2XB5m5FvDmHqWAbRO6L8KTorS9m8UvAoX/DHxJvCnXiBPK/3jls2TborPN/VmVdrFV+X0RuK2Vjmm6hTBlRDK3IysId4zG4WPPZwHUFl38VtJ80aNlJ7LXIy07rtaeUBfOvU3FoT+jB7aQcrVpezeKS7ihf8ADF95M4KLRAcjnj/sctiw6hLvf1Zl3nXPwX0RvK4VQgCAIAgCAIAgCAIAgKjurd7J+lD7+NR1eEuWHXrz+jOcaA4F2W5zNqyPVFyDfaOFnZsFrGxAvnkDdUlT25YyfS1Lz3WgpbLeX5dmv5d5KVmDNpn03z8Usj5LvbE4OYxoc3VN9/O53xxLzKmoNb95NSu5XEanwOMUt2Vhvc8nQqUHs8niNMfeRq5HrPI+crfwf/t+TJ9TmWVPdMrSyikjbwqi0fRYTdxPOBbrUFeezE0/ZVr01bL0W/z7DkVDFqhZ8nln2NKnsRwSuERa08TeV7fQbpBZkjzcS2aUn3HW6SK9W531INXzntP9hWjFfHnuPjq8sWyjzln0X6kypjOCAIAgCAIAgCA5fulfTY/sY/eyrIv+Py+5p2XB5m5FvDmHqWAbRO6L8KTorS9m8UvAoX/DHxJrB+5DpP8AeOWzY9QvF/3MyrzrX5fRG6rZWKBp3FtqiMcULbc5cbk+ho6lg+0LrNTYXYbNjb4htPtMMTbADkWOapP6LtzkP8tlp+zVvk+4zr97oonMNbaNvjLj5XE/mtq0jikvN+rMm5ear/zsNpWSAIAgCAIAgCAIAgCAICo7q3eyfpQ+/jUdXhLlh168/ozmm5/SslqIo5Bdri7tSS0OcGPLWFw3ruAHo41RSTqJM+nq1J07OUoa+uN6y/JE1j2F9jR0hfGIZztNo0ODrhrwWSG2QOZHV4kqQ2FHKwz3aXPvFSrsy2obsPGNVvRZqDSOCRrdpI6J7W6us1xabZZXHFkPIpo1Ytb3gza1hVhJ7Mdpa4aybrcepoxnVPk8RkcV66SK7Su7KtN7qaXkVLS3SFtR2reCFXq1do2LCydDe9SsAKA1SzaCUGvUB5GTM1PQjmWTL9qVtii48zp1BDbXfxyH/i3Ifn5Vfgu0+SuJ5xHl9Wbi9lcIAgCAIAgCAIDl+6V9Nj+xj97Ksi/4/L7mnZcHmbkW8OYepYBtEhhFXs334jkVZtK3RTyV7ml0kMFgbURngzFg37XFszcrYjWp4+GeFyMx0p5+KGT7LikbBw9Y86TvKcVxZORtZyfDgq9fNtHlywq9TpJ7RsUYbEcGBRkpacCpy2InjetyxpONLvZj3dROp4EuxtgAOIW8i2IxUUkjKk8ttnpejgQBAEAQBAEAQBAEAQFR3Vu9k/Sh9/Go6vCXLDr15/RnLtCacSSsY6F84cXXiY8Me6zHnJ+sLWIvv8SoYzUSxk+qdR07WUlJR72spb12YeumhZ9NcLZE2ne2CSB0u012yTOlk7QtDbkuItY3yPGvVeCjhpY8yP2XczqucXNSSxhqOyt+c9iKqXjlVc1j5tm8oXcHMo+bdvKmBlcz4JrmwQ6mjrmhGGakINs3b5/JX6EMI+R9q3O1UwWgBWTFPqAIAgCAIAgCAIDl+6V9Nj+xj97Ksi/4/L7mnZcHmSVFSPe0lrbhjdZxyAAt4+YrFp0KlRNxW5amtOtCm0pPXQ8yxlpLXCxabEHiKjnFwk4y3NHuMlJKUdDGXjlC4ej5tW/WHlCYOHwzt5QmGNxs4c3aPACkowc5pHirPZg2XmGMNaByBfV0aeykfNVam02ZFORBAEAQBAEAQBAEAQBAEBUd1bvZP0offxqOrwlyw69ef0ZQdzSnp5X7KVs+0eSY3RP1A0NY5zgSHA3NiMuVVIKLnh5yfQXNSvTt+kpuOytU1nOWkuzBLaU4YxvYrmR1MZnL2ubUPLpRquaALFxsMyd/jXmrBLDWd/Ml9n3E5OpGUovZw8xWFvT7kSM2562VthKI3kXzaXC3HcXHKpFb57SpL2y4axyvQjHbkcv8ZH+E/wDWpPd+8pv2sm+F+v6HqLcjkvnWst4oXE+mRPd+8L2vj+X5/oWPBtzimhIc90s7hYgOIbHcfytzPMSQuq3hq95HU9s3ElswxH5v5lxYwAAAAAZADIDmCsGU228shKXSRkkk0LNUSwSPj1XG2tqki4K7gu+5tQjUej5dhtdkz+Di853wQ89DR5v0HZM/g4vOd8EHQ0eb9B2TP4OLznfBB0NHm/QGqqPBxec74IOho/ifoa02K1DMzSh449STtuoFuflTBJG1oy0qY8V+pkwvSSCZ2zBdHL4KQarz0eJ3UUwR17GrRW098ea3r9CYXCmEBy/dK+mx/Yx+9lWRf8fl9zTsuDzLBgdQGsLXRve06ubTaznNLADnx6yoWdZRjKMotrPZzfw92uS7d03KScZJPv5Lf8sGSOnM88l26pvmDvi2Vj48k6N3FeWVju5dg21Qoxw8mDFNDXydzlY3pa35K3T9mSW9SWCtP2gtGnkif8Pqn+Ih/wCz4Kb9nPmiL35cmbtHoFID85UN/wBrHH1kLn7MzrL5fqP2hjRfMtWF4LHBwbud9Z2/1AZBWrexpUXtLe+b/wAwV615UqrD3LuMOL6QR080UUh1du15a48EFpaLHzt9WJ1FFpMoVKqg0n2mY1U3EyIjiOs7MJtSG3Lkj52TP4OLznfBNqXI5tz5Idkz+Di853wTalyG3Pkh2TP4OLznfBc2pchtz5IxS1tSMxBG/wAQkcD7JRznyDqT5GszSuNrgyojkpictZ3bReeN7rAXFXWcS3HlXEc4ksE+xwIBBBBFwQbgg8YPGpiwekAQBAEAQFR3Vu9k/Sh9/Go6vCXLDr15/RnM9AaPa1EUeu9ly52sw2l7Rjn2YfrHVt1qio7VRI+oqVeis5Twn46b2lv7iz6QQAyUc47LbtnluzqidszZvaLgE3DTrf8A116qLfGW/fzIrKbUKtL4HsrWGjyn80Xameezi2+XY5Nv6katR6zyMOsl7pn/AHfkydUxmBAEAQHAsblc3E6otJaRUym4NjwyvSPpbDfGK7MEp8qzeGk84oaPu9L8KHyrN4aTzig93pfhQ+VZvDSecUHu9L8KHytP4aTzig93pfhRsU2kVSw3Erj4jmEI52dGX8pORVMWIN2coEcwzZI3I6w3vShSlTqWj2o749qLBoji8j9elqO70/73hI94P5xkDzg8a4zLv7aMMVaXDL5PkWVcM45fulfTY/sY/eyrIv8Aj8vuadlweZYcIHzRY+OctdqSAxg3yGXV8FRturcJwlhtNOKf+Y5Fy441OEo5WV8TJHCpS6edxaWEgdqeEMrC/jsArNtNzuKkmsdz1IK8FChCKeSTwpxMYJ5X+25aVk26Kb7/AKsz7pYqvHd9EbatFcIAgOU7tR+do+hN7Uar1+wq3GqIajxOYMaBLIABYDWKpbTXaUNuS3Jmb5Vm8NJ5xTblzHSS5j5Vm8NJ5xTblzHSS5j5Vm8NJ5xTblzHSS5mSLG6huYmf5brqqS5hVZrtJqg0n2g2VU1sjHZXsLjxqSNXO6RNGvtbpklhVQ6gmZEXl9JUn5px/0nu3s+IE5EdfLeWEujljsZNTk6Utn+V6F5VsuhAEAQBAVHdW72T9KH38ajq8JcsOvXn9Gcy0DjY6eMSSbJpLjtNfZ6hDHlrtfi7YDn3lRSTqLJ9ROU42knBZfLGc71lY8CfxenkbPTukrIqwueADG/X1A1zd8fu3v6Ck09pNyydtpwdGcYUnBJdqxnKfqX2l+nn7sfeRq5HrPI+erfwa/5fkyfUxlhAEAQH5/0g751X3mX2yuo+lsNIeBZqfRWd0TZtaFrXs2jQ6Szy2172tx867ksz9o0o1HTw208bluyamHYLJO0mMcdkJq1zCk8SNGu0cr2khtNM6xtdrbjnTJVqe0KS4ZoiKvsmAjbwyxXNhtGPYCeQEixQU73a0aZt0dWHhC/TqKayjdglLHBwNiDdDsoqSwy81NR29FXtyu5sUvja/tDfmvfqXDDVPMKtu/FeW8vK4YJy/dK+mx/Yx+9lWRf8fl9zTsuDzLHg73OiI24ic3UDdZ4aC0A5W699U7WUpU2uk2WsJZeN3LBauVGM0+j2k85ws7zcwQHazXeJDYXcDcO8YKktM9NPall8+Z4ucdFDCwuXIlMI7kOk/3jlqWPULxf9zM6761+X0Ruq2VggCA5Ru191pOhN7Uar19UVbjVFcpeA3mVB6mc9TdoKMyv1G75C7GOXg7GO08GXEtFqxubIZJL/UF/KpVRlyJlQnyIWpw6uiGs+mqGtG+TFIWjnIFgvTo9x6dDHYYqLEdbI7/oUUoYIZQxvRJArwRluwb9qo5oHZujGszlCsQ+ODiWqfx03Fl00arTNSwyOzcW6r+mwljj5Wkq3SltQTL1KW1BMk1ISBAEAQFR3Vu9k/Sh9/Go6vCXLDr15/RlU3JsObJDO8wQzOEsUZ2ti1sZuXltwe2t5bBQUoJ5eMmrfV5U1CKm4rDe7n2Z7jHi+APpamMuDAyWcmINcXEMbILB1xlk5vKoJ0nCa8TUtr6FzQljOVHflduP0ZfqX6efux95Grkes8j56t/Br/l+TJ9TGWEAQBAfn/SDvnVfeZfbK6j6Ww0h4F/pYZH0cbnUNNKI4SGOe/8AaCwXJexpbvXubX5l0jnKELlxVWSy9+F8OeTefLQ96LzmKglkbvtLvQh6vIbd1GLL5Gch4wPUvJ869THV0zJWOjka17HjVc1wu0goE3F5R+f8UoOxK2anuSI32aTvljgHMJ8eq4L0fTWVba2ZcyQQ1S4UI18LkHHG5xHitmEMmp8N6u86HE+7WnlAPlC8nzUlhtHMt0r6bH9jH72VZF/x+X3NKy4PMuNJhofTMAjju6Frg85P2hzzNt6y807RVLZJRW+Oc9u19v8ArB2dy4V23J7njHZj7mPAICySVjrXa0A23uVQWNOVOrOEtUie7qKpThKOjJbCO5DpP945atj1C8X/AHMzbvrX5fRG6rZWCAIDlG7X3Wk6E3tRqvX1RVuNUVyl4DeZUHqZz1LRoG29VzMcfUpqHET23GdAwOqMjZCf3ZXMHMA34q7TeUy/SllPxJJSEpx/dbwNsE0VTE0NFRrB4GQ2jbHWA/mBN/G2/Gq1aOHkq14YeSFpX3aDyhUXqZzWGWvQF/7Q5vE+M+iynocRPbP4sFx0PFopWfUqJGjrDX/3K1Q4Wu8u2/C13k8picIAgCAqe6jE52Gzta1ziXQ5NBLspmE2AUdXhLdi0q6b7/ocUggnaLbCY/0pP0qlKnnsPpqV6qawpL1RsQPqGuDhBMCCD3KTfBv9Vc6JrQkd+pbpNY8Uds0XnFRq1Ja5j9kYntc1zSDrNN7Eb3aq3S+J7R89froo9EnmOcp+TLGpzLCAIAgOBYzEX4rUMaLufVPY0ZC7nSWAz8ZC9I+jspKMIyeiWToNJBUtga7sFjpYYnQxz7WO7YwHDNl8yAXLhFUnQlVa6V7LeXHD3vx7zWwY/wCVzc7/AFLvaWLj+NidCi4I5h6l5Pmpas9ocOFaZyCXEqiRubQ9rARx7NjWE+VpXpH0vs+hKMI58fU+Ia5dcAZ/l038xchj3L/1cS+wNs1o5GgeQLyfOyeZNnMN082rGHkgZ7yVZN91nl9zQs+DzIlmPusMhkOQLKdrE0veGT2iGknz2q/JrxY/FTUP9PPPY9zIq376OO1aHRKOINYADcXcQek4n81vW0FCmku/5vJjV5OU23/m4zqchCAIDlG7X3Wk6E3tRqvX1RVuNUVyl4DeZUHqZz1LToD9K/pu/JTUOIntuMu+i57Sb7xJ7LFco6PxL1DR+JNKUmObbssoc2mhHC13SnxAN1R5S53mqvXklhFW5klhFNpG2aByKi9TOepatAW/tN+RjvyUtDiJ7bjLzo2yzZj9aoe7/gxv9quUlufiXqK3PxJhSkwQBAEAQC6AXQBAEAQBAEBwHHDbFKkm9hVSE6uTrbTOx5V6R9JY74xxyLvOMOYGkVFRJaI9oDLZ7yHWLyOA69u1uBlvZpvEffpNrYit+u7cu7mu/e+896HyNkp5KZxAL726wh2/UoVo1Y9hcY6uYWGxZYZX2v5ai4YzoUtdt+n6nzEMTEcbi4tabHIG58qHaNttTWN5x2pjG0cRvEkrp9bDRZPoCHo6ZgtDalhit3RwJ5r3PoC4fN3Nb99KfItK4Y4BQDWQC6AIAgCAIDlG7X3Wk6E3tRqvX1RVuNUVyl4DeZUHqZz1J/RGrEVQ1x3iC09akpSxIloS2ZnQKXXiDtlG2VsjzJfaapGsGi1tU8iuxbjoi/FuOiybzatwF3taz/df8gvW2+097b7TmWmtQ2afWGdhq35lRrSzLJnV5bUskG0KIgLpuf01trKeJtgrNutWW7Zasu+Fw6kTRxm7zzuJd+auQWEXqaxE216PYQBAEAQBAEAQBAEAQBAfn/SDvnVfeZfbK6j6Ww0h4HQsOxWFtIxpngbG2BzJaYsG3kmId27Te+ZLTe3/AKYIq1vVdw5KEtraypZ3Jcv8/wC6VDK5uYJB8S6bcoqWpujGqi1ts/yoQ+7Ufwo1pqt7+E9zucoSRpwjojASh7JPRyi20zRxA3KFa7q9HTbOt08AFvELBeT5KrPO42EIQgCAIAgCAIAgOUbtfdaToTe1Gq9fVFW41RGYBg8tQw7MNtE3Wc5xs0b9h4ybHLxKnGm5t4KMacpt4MdXTPhkLHjVcy18+UAgg+MEHrXlpxeGeZRcXhmaHFpmizZXgc66pyXadVSS7TzNicz+FI89aOcn2nHOT1ZqE8q8nk+wt1nBo4zZFvOpZZ1nR3DRHC1vLm74LQpQwsGnShiOCbU5YCAIAgCAIAgCAIAgCAIAgPz/AKQd86r7zL7ZXUfS2GkPA6PDKI6OACTD4S+AuLZW60r763btOsMzzGxuuleUXO4m3GcsS1T3Lu0en0KhQYPJM28YJtkhs1biFN4kRtfhVYxxApql1jbtYZXDyhqFepewXDJeqNYUVb/CVn4E/wClCL35fiXqiTw/RevlI/ZpGg8cmrGBz6xv6EyP2jRXFL03nSNEdFjTN1pHNc88Tb6o6zmfIFxsyr72gq+6Cwu8tC4ZYQBAEAQBAEAQBAco3a+60nQm9qNV6+qKtxqjxoZXOijkOwE8Y2bn9tqFjiXMY4G3HruFlXpSazuyirSm453ZR4xanlmq5GOjETxZuzBuGNYxrWgHjGqG58a8TTlNpo8zUpTaawyPxPAauPNsMzweNjHv9kJ0Uu1BUZdqInsOt/hKv8Cf9K99F3M99D3P0NqkwSukOVJUjpRuYPK+ydC+xDoJdiLpotoPM17ZKgtYBnqAh77+MjtR5SpKdu85ZLTtZZzI6GxoAsN4K4lgupYPSHQgCAIAgCAIAgCAIAgCAID8/wCkHfOq+8y+2V1H0thpDwOh4e+p7EYwOobmFzooXNJqHxWN3g62+QHHeXdxDWVD3hyanrvkn8KfLQ+aK1GyoJZRvtLrdSHu9h0l1GDL5GbgHlA9S8nzz1PSHAgCAIAgCAIAgCAIAgCA5Ru191pOhN7Uar19UVbjVHzQppfFLCaZ9TG8RueGPEbmuaXap1iRv3OV+JV6W/McZRWpb8x2comcJc92JyGWPZODB83cO1QGMDAXDInV1T1r3HLqvKPcMus8rBbsFqzI2Qn92VzBzAN+Ks03lMuUpZT8SRUhIEAQBAEAQBAEAQBAEAQBAEAQBAEB+f8ASDvnVfeZfbK6j6Ww0h4F8jkq2UsWzgjlDoCGTiM7aJjr3jueQXz3rFDy420q8tubXxb453N8/wBBgveybneu9p6uP42J0GLgjmHqXk+blqz2hwIAgCAIAgCAIAgCAIAgOUbtfdaToTe1Gq9fVFW41Rn0ObPHDcUs0rJjG8OZldrdZrxv53a93Xbqhp7S7CCltxz8LeSSwZ98TlOzfF82BqSd0Fo4wC/PfIF+tdh1r3HYPNZ7sFl0Y4E33h/ssVijo/EtUNH4kypSYIAgCAIAgCAIAgCAIAgCAIAgCAIDguJQbTF5o722lY6O/Jrzat/SvSPorSexSUuUc+iLrpBRSQxs7FlrzGDJC9jjLZuzy1gGgAMOfFZcO2lWnVm+mjDO5p7u38/mfcF72Tc713tPVx/Gx8joMXBHMPUvJ83LVntDgQBAEAQBAEAQBAEAQBAco3a+60nQm9qNV6+qKtxqiSwfD39gMcyorRKYHzsax0mwAY4jZAD948l7qJRexlN5xkiUHsZTecZ7vAw6GukNY4y6+vszrbTW2m8219bPet1WXijnb3kdDPSb9S5aMcCb7w/2WK3R0fiXaGj8SZUpMEAQBAEAQBAEAQBAEAQBAEAQBAEB+ftIKkxYnUSA2LKp7gcsi2S4OfjAXpH0Nps9HFS0aw/MmH6f1JBBncQQQRqQ7xyI4KbiwrWzTyo/N/cntEKts9FPTs4Y1nAHjBHEhFdPFeFbs0OkRjIcw9S8nzj1PaHAgCAIAgCAIAgCAIAgCA5Ru2d0pOhN7Uar19UVbjVENhum9RFEyNkxa1gsG6sRtnvXLbqup1FuTK23VjuTJTRPSQPrhJM4l0w1C46ozs1rbgC280BIN7e1IU5NT2pdp0nAaYsbKHccz3DmLWWVymsJ+JepLCfiSakJQgCAIAgCAIAgCAIAgCAIAgCAIAgKvXaAUM0j5ZInl8ri9xEswBc43JsHWCZLMburFJJ/JGD/AA1w/wADJ+NP+pdyd99rc/kjdwrQukp3iSFkjHDj2sxHWC6xTJ13tZxcW9z7kWJcKgQBAEAQBAEAQBAEAQBAEBDY/oxTVhYahjnmIODbPkZYOtfgnPgheZQUtTxKEZakV/hth/gX/jT/AKl56KJ56GB6i3OqBpBEUgI/80/6lx0YM46EH2FoghDGhovZosLkk9ZOZUiWFglSwsGRdOhAEAQBAEAQBAEAQBAEAQBAEAQBAEAQBAEAQBAEAQBAEAQBAEAQBAEAQBAEAQBAEAQBAEAQBAf/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MX"/>
          </a:p>
        </p:txBody>
      </p:sp>
      <p:sp>
        <p:nvSpPr>
          <p:cNvPr id="7174" name="AutoShape 6" descr="data:image/jpeg;base64,/9j/4AAQSkZJRgABAQAAAQABAAD/2wCEAAkGBxQTEhMSExIREhUQFBURFBUVFRAVEBUVFRMWFxcSFRUYHDQgGBolGxQUIT0hKSkrLjEuFx8zODM4NygtLisBCgoKDg0OGxAQGywmICYvNywsMCwsLCwsLCwsLDQsLCwvLCwsLCwsLCwsLywsLCwsLy0sLCwsLCwsLCwsLywsLP/AABEIAKwBJgMBEQACEQEDEQH/xAAcAAEAAgMBAQEAAAAAAAAAAAAABQYDBAcCAQj/xABLEAABAwICAwgNCQYGAwAAAAABAAIDBBEFIQYSEwcxMkFRcXKBFCIzNVNhkZKhsbKz0RUjNFJzdJPB0iRCVGKDwhclQ4Kio2Ph8P/EABoBAQADAQEBAAAAAAAAAAAAAAADBAUBAgb/xAA8EQACAQMBBAcGAwcEAwAAAAAAAQIDBBExEiEyURMzQWFxgZEFFCKhsdFSweEVIzRCU7LwJGJy8UOCkv/aAAwDAQACEQMRAD8A7IgCAIAgCAIAgCAIAgCAIAgCAIAgCAIAgCAIAgCAIAgCAIAgCAIAgCAIAgCAIAgCAICvae4m+mopJ4zZ0b4bHxGZgI5iCQo6rajuLlhGEq6U1lb/AKMgcL0vpqlgfJJLC8ZOaJJA0+MWKrqqnxPDNZ2NSHVRUo+CybfyxR/xUv4svxXekhzOe63P9Nei+w+WKP8AipfxZfinSQ5j3W5/pr0X2HyxR/xU34svxTpIcx7rc/016L7Hw4nSOyFZM3+tKPzTbg/5vmPd7lf+KP8A8r7HsGoA1qStE1v9OXVkB/3cL0ruZ6wlnxPDjbv4a9LZ747v0+RIaP6UtmeaeZhp6hv+mTdr7ccbuPm3+dSU6yk8PcyneezpUY9JB7UOfLxLEpjNCAIAgCAIAgCAICs41pMKerbC/gPia6/GCXvF/wDiFm3VxOlV/wBuPze8v21CNSn35JAVkRz27s8+EVH7xSe/pH6nvoai/kXofeyovDu84p09L+o/UdDU/AvQdlReHd5xTp6X9R+o6Gp+Beg7Ki8O7zynT0v6j9R0NT8C9BrsPAqXA9K/rTpFLhqv1+53Ya4qa9DHLVzw5uAmZxubYPHjyyPoT3m4o75rajzWv2+hz3ejV3Q+F8np9ySo6pkrQ9huD5QeQjiK0qVWFWO3B5RRqU5U5bMlvM6kIwgCAIAgCAIAgCAIAgCAqO6t3sn6UPv41HV4S5YdevP6M4/hHBKzamp9nadWby8Fk8ukAQHnbt5Qu4Z52lzPYeDxrh6M9LVOjcHMcWkci6m1oeJ04zWJIt4f2fBrA6lVTWex4ycdXP8AJWc9JHPajGlH3OpsvfTluaLrovi3ZNMyUiz82SDkkZk7LiB3+YhW6U9uOT56+tvd6zp9mq8HoSykKgQBAEAQBAEAQHL90r6bH9jH72VZF/x+X3NOy4PM3It4cw9SwDaPS4dPDpWjfIC6cAlad4jypgZPYK4dN/DsSdGd+7Tvg7ytW91Km+4rVreNRd5I3EErZmdxns144mk7zuo+i60ac1b1VUjwS17nzKM4uvTcJcUdO8sS3DICAIAgCAIAgCAIAgCAICo7q3eyfpQ+/jUdXhLlh168/ozj+EcErNqan2dp1ZJU7NZ7W/WcB5SvK1J5vEWy+S7n8crdXa7N5GtcN1ssr3bccvKrit0+0+dl7YnDWOVprj7kVJuQOzIrh1wEenaqToO8pv2tl52Pn+hUNI9HKnD3t2uq5jyQyRhJjdb903F2utnY9RNioalLGpo2l+p74vxTPlNLrNuqrWGbsZqcdpE/ohWbOqj5HnUPXkpKMsSRU9oUukoS7t5fNF49lV1kIya/UqG85u13qYrlHdOUfM+c9oPpLelV7d8X9V+ZalYMcIAgCAIAgCAIDl+6V9Nj+xj97Ksi/wCPy+5p2XB5m5FvDmHqWAbRI4RRbVxbyBWrWh0smivc1uijk94poZte5zBnO0n1FaVP2ZvypbvD9TPn7Q7HHeQlTufVLReOeOQjiOuwnmJuPLZSy9nyxuaZHG9Wd6aIjD697JDDMC1zTqkHIgjiKya9vs5wt6NOjWyT4VMtE7ho2tPJGc9XMLUt/wB7bypvsM6v+7rxmu0nMMlLoo3HfLRfnGR9IK3LWbnRjJ64+ZkXENirKK5m0pyEIAgCAIAgCAIAgCAICo7q3eyfpQ+/jUdXhLlh168/ozj+EcErNqan2dp1ZL4d3WL7RntBcjqiWt1cvBnWaZx7OIvl2MTb+pGtGPWeR8dWS90z/u/Jk8pjMK3ui0bZcOqQ4dzZtmnkdH2wI6gR1leKizFlmzk41o4549TieDnIhZtTU+0s38BMYc60sZ5JGe0F5jqiess05eDOrUzbYjf61M6/VJGtCPWeR8jWebLHKS+jLEpzJCAIAgCAIAgCA5fulfTY/sY/eyrIv+Py+5p2XB5m5FvDmHqWAbRO6L8KTorS9m8UvAoX/DHxJvCnXiBPK/3jls2TborPN/VmVdrFV+X0RuK2Vjmm6hTBlRDK3IysId4zG4WPPZwHUFl38VtJ80aNlJ7LXIy07rtaeUBfOvU3FoT+jB7aQcrVpezeKS7ihf8ADF95M4KLRAcjnj/sctiw6hLvf1Zl3nXPwX0RvK4VQgCAIAgCAIAgCAIAgKjurd7J+lD7+NR1eEuWHXrz+jOcaA4F2W5zNqyPVFyDfaOFnZsFrGxAvnkDdUlT25YyfS1Lz3WgpbLeX5dmv5d5KVmDNpn03z8Usj5LvbE4OYxoc3VN9/O53xxLzKmoNb95NSu5XEanwOMUt2Vhvc8nQqUHs8niNMfeRq5HrPI+crfwf/t+TJ9TmWVPdMrSyikjbwqi0fRYTdxPOBbrUFeezE0/ZVr01bL0W/z7DkVDFqhZ8nln2NKnsRwSuERa08TeV7fQbpBZkjzcS2aUn3HW6SK9W531INXzntP9hWjFfHnuPjq8sWyjzln0X6kypjOCAIAgCAIAgCA5fulfTY/sY/eyrIv+Py+5p2XB5m5FvDmHqWAbRO6L8KTorS9m8UvAoX/DHxJrB+5DpP8AeOWzY9QvF/3MyrzrX5fRG6rZWKBp3FtqiMcULbc5cbk+ho6lg+0LrNTYXYbNjb4htPtMMTbADkWOapP6LtzkP8tlp+zVvk+4zr97oonMNbaNvjLj5XE/mtq0jikvN+rMm5ear/zsNpWSAIAgCAIAgCAIAgCAICo7q3eyfpQ+/jUdXhLlh168/ozmm5/SslqIo5Bdri7tSS0OcGPLWFw3ruAHo41RSTqJM+nq1J07OUoa+uN6y/JE1j2F9jR0hfGIZztNo0ODrhrwWSG2QOZHV4kqQ2FHKwz3aXPvFSrsy2obsPGNVvRZqDSOCRrdpI6J7W6us1xabZZXHFkPIpo1Ytb3gza1hVhJ7Mdpa4aybrcepoxnVPk8RkcV66SK7Su7KtN7qaXkVLS3SFtR2reCFXq1do2LCydDe9SsAKA1SzaCUGvUB5GTM1PQjmWTL9qVtii48zp1BDbXfxyH/i3Ifn5Vfgu0+SuJ5xHl9Wbi9lcIAgCAIAgCAIDl+6V9Nj+xj97Ksi/4/L7mnZcHmbkW8OYepYBtEhhFXs334jkVZtK3RTyV7ml0kMFgbURngzFg37XFszcrYjWp4+GeFyMx0p5+KGT7LikbBw9Y86TvKcVxZORtZyfDgq9fNtHlywq9TpJ7RsUYbEcGBRkpacCpy2InjetyxpONLvZj3dROp4EuxtgAOIW8i2IxUUkjKk8ttnpejgQBAEAQBAEAQBAEAQFR3Vu9k/Sh9/Go6vCXLDr15/RnLtCacSSsY6F84cXXiY8Me6zHnJ+sLWIvv8SoYzUSxk+qdR07WUlJR72spb12YeumhZ9NcLZE2ne2CSB0u012yTOlk7QtDbkuItY3yPGvVeCjhpY8yP2XczqucXNSSxhqOyt+c9iKqXjlVc1j5tm8oXcHMo+bdvKmBlcz4JrmwQ6mjrmhGGakINs3b5/JX6EMI+R9q3O1UwWgBWTFPqAIAgCAIAgCAIDl+6V9Nj+xj97Ksi/4/L7mnZcHmSVFSPe0lrbhjdZxyAAt4+YrFp0KlRNxW5amtOtCm0pPXQ8yxlpLXCxabEHiKjnFwk4y3NHuMlJKUdDGXjlC4ej5tW/WHlCYOHwzt5QmGNxs4c3aPACkowc5pHirPZg2XmGMNaByBfV0aeykfNVam02ZFORBAEAQBAEAQBAEAQBAEBUd1bvZP0offxqOrwlyw69ef0ZQdzSnp5X7KVs+0eSY3RP1A0NY5zgSHA3NiMuVVIKLnh5yfQXNSvTt+kpuOytU1nOWkuzBLaU4YxvYrmR1MZnL2ubUPLpRquaALFxsMyd/jXmrBLDWd/Ml9n3E5OpGUovZw8xWFvT7kSM2562VthKI3kXzaXC3HcXHKpFb57SpL2y4axyvQjHbkcv8ZH+E/wDWpPd+8pv2sm+F+v6HqLcjkvnWst4oXE+mRPd+8L2vj+X5/oWPBtzimhIc90s7hYgOIbHcfytzPMSQuq3hq95HU9s3ElswxH5v5lxYwAAAAAZADIDmCsGU228shKXSRkkk0LNUSwSPj1XG2tqki4K7gu+5tQjUej5dhtdkz+Di853wQ89DR5v0HZM/g4vOd8EHQ0eb9B2TP4OLznfBB0NHm/QGqqPBxec74IOho/ifoa02K1DMzSh449STtuoFuflTBJG1oy0qY8V+pkwvSSCZ2zBdHL4KQarz0eJ3UUwR17GrRW098ea3r9CYXCmEBy/dK+mx/Yx+9lWRf8fl9zTsuDzLBgdQGsLXRve06ubTaznNLADnx6yoWdZRjKMotrPZzfw92uS7d03KScZJPv5Lf8sGSOnM88l26pvmDvi2Vj48k6N3FeWVju5dg21Qoxw8mDFNDXydzlY3pa35K3T9mSW9SWCtP2gtGnkif8Pqn+Ih/wCz4Kb9nPmiL35cmbtHoFID85UN/wBrHH1kLn7MzrL5fqP2hjRfMtWF4LHBwbud9Z2/1AZBWrexpUXtLe+b/wAwV615UqrD3LuMOL6QR080UUh1du15a48EFpaLHzt9WJ1FFpMoVKqg0n2mY1U3EyIjiOs7MJtSG3Lkj52TP4OLznfBNqXI5tz5Idkz+Di853wTalyG3Pkh2TP4OLznfBc2pchtz5IxS1tSMxBG/wAQkcD7JRznyDqT5GszSuNrgyojkpictZ3bReeN7rAXFXWcS3HlXEc4ksE+xwIBBBBFwQbgg8YPGpiwekAQBAEAQFR3Vu9k/Sh9/Go6vCXLDr15/RnM9AaPa1EUeu9ly52sw2l7Rjn2YfrHVt1qio7VRI+oqVeis5Twn46b2lv7iz6QQAyUc47LbtnluzqidszZvaLgE3DTrf8A116qLfGW/fzIrKbUKtL4HsrWGjyn80Xameezi2+XY5Nv6katR6zyMOsl7pn/AHfkydUxmBAEAQHAsblc3E6otJaRUym4NjwyvSPpbDfGK7MEp8qzeGk84oaPu9L8KHyrN4aTzig93pfhQ+VZvDSecUHu9L8KHytP4aTzig93pfhRsU2kVSw3Erj4jmEI52dGX8pORVMWIN2coEcwzZI3I6w3vShSlTqWj2o749qLBoji8j9elqO70/73hI94P5xkDzg8a4zLv7aMMVaXDL5PkWVcM45fulfTY/sY/eyrIv8Aj8vuadlweZYcIHzRY+OctdqSAxg3yGXV8FRturcJwlhtNOKf+Y5Fy441OEo5WV8TJHCpS6edxaWEgdqeEMrC/jsArNtNzuKkmsdz1IK8FChCKeSTwpxMYJ5X+25aVk26Kb7/AKsz7pYqvHd9EbatFcIAgOU7tR+do+hN7Uar1+wq3GqIajxOYMaBLIABYDWKpbTXaUNuS3Jmb5Vm8NJ5xTblzHSS5j5Vm8NJ5xTblzHSS5j5Vm8NJ5xTblzHSS5mSLG6huYmf5brqqS5hVZrtJqg0n2g2VU1sjHZXsLjxqSNXO6RNGvtbpklhVQ6gmZEXl9JUn5px/0nu3s+IE5EdfLeWEujljsZNTk6Utn+V6F5VsuhAEAQBAVHdW72T9KH38ajq8JcsOvXn9Gcy0DjY6eMSSbJpLjtNfZ6hDHlrtfi7YDn3lRSTqLJ9ROU42knBZfLGc71lY8CfxenkbPTukrIqwueADG/X1A1zd8fu3v6Ck09pNyydtpwdGcYUnBJdqxnKfqX2l+nn7sfeRq5HrPI+erfwa/5fkyfUxlhAEAQH5/0g751X3mX2yuo+lsNIeBZqfRWd0TZtaFrXs2jQ6Szy2172tx867ksz9o0o1HTw208bluyamHYLJO0mMcdkJq1zCk8SNGu0cr2khtNM6xtdrbjnTJVqe0KS4ZoiKvsmAjbwyxXNhtGPYCeQEixQU73a0aZt0dWHhC/TqKayjdglLHBwNiDdDsoqSwy81NR29FXtyu5sUvja/tDfmvfqXDDVPMKtu/FeW8vK4YJy/dK+mx/Yx+9lWRf8fl9zTsuDzLHg73OiI24ic3UDdZ4aC0A5W699U7WUpU2uk2WsJZeN3LBauVGM0+j2k85ws7zcwQHazXeJDYXcDcO8YKktM9NPall8+Z4ucdFDCwuXIlMI7kOk/3jlqWPULxf9zM6761+X0Ruq2VggCA5Ru191pOhN7Uar19UVbjVFcpeA3mVB6mc9TdoKMyv1G75C7GOXg7GO08GXEtFqxubIZJL/UF/KpVRlyJlQnyIWpw6uiGs+mqGtG+TFIWjnIFgvTo9x6dDHYYqLEdbI7/oUUoYIZQxvRJArwRluwb9qo5oHZujGszlCsQ+ODiWqfx03Fl00arTNSwyOzcW6r+mwljj5Wkq3SltQTL1KW1BMk1ISBAEAQFR3Vu9k/Sh9/Go6vCXLDr15/RlU3JsObJDO8wQzOEsUZ2ti1sZuXltwe2t5bBQUoJ5eMmrfV5U1CKm4rDe7n2Z7jHi+APpamMuDAyWcmINcXEMbILB1xlk5vKoJ0nCa8TUtr6FzQljOVHflduP0ZfqX6efux95Grkes8j56t/Br/l+TJ9TGWEAQBAfn/SDvnVfeZfbK6j6Ww0h4F/pYZH0cbnUNNKI4SGOe/8AaCwXJexpbvXubX5l0jnKELlxVWSy9+F8OeTefLQ96LzmKglkbvtLvQh6vIbd1GLL5Gch4wPUvJ869THV0zJWOjka17HjVc1wu0goE3F5R+f8UoOxK2anuSI32aTvljgHMJ8eq4L0fTWVba2ZcyQQ1S4UI18LkHHG5xHitmEMmp8N6u86HE+7WnlAPlC8nzUlhtHMt0r6bH9jH72VZF/x+X3NKy4PMuNJhofTMAjju6Frg85P2hzzNt6y807RVLZJRW+Oc9u19v8ArB2dy4V23J7njHZj7mPAICySVjrXa0A23uVQWNOVOrOEtUie7qKpThKOjJbCO5DpP945atj1C8X/AHMzbvrX5fRG6rZWCAIDlG7X3Wk6E3tRqvX1RVuNUVyl4DeZUHqZz1LRoG29VzMcfUpqHET23GdAwOqMjZCf3ZXMHMA34q7TeUy/SllPxJJSEpx/dbwNsE0VTE0NFRrB4GQ2jbHWA/mBN/G2/Gq1aOHkq14YeSFpX3aDyhUXqZzWGWvQF/7Q5vE+M+iynocRPbP4sFx0PFopWfUqJGjrDX/3K1Q4Wu8u2/C13k8picIAgCAqe6jE52Gzta1ziXQ5NBLspmE2AUdXhLdi0q6b7/ocUggnaLbCY/0pP0qlKnnsPpqV6qawpL1RsQPqGuDhBMCCD3KTfBv9Vc6JrQkd+pbpNY8Uds0XnFRq1Ja5j9kYntc1zSDrNN7Eb3aq3S+J7R89froo9EnmOcp+TLGpzLCAIAgOBYzEX4rUMaLufVPY0ZC7nSWAz8ZC9I+jspKMIyeiWToNJBUtga7sFjpYYnQxz7WO7YwHDNl8yAXLhFUnQlVa6V7LeXHD3vx7zWwY/wCVzc7/AFLvaWLj+NidCi4I5h6l5Pmpas9ocOFaZyCXEqiRubQ9rARx7NjWE+VpXpH0vs+hKMI58fU+Ia5dcAZ/l038xchj3L/1cS+wNs1o5GgeQLyfOyeZNnMN082rGHkgZ7yVZN91nl9zQs+DzIlmPusMhkOQLKdrE0veGT2iGknz2q/JrxY/FTUP9PPPY9zIq376OO1aHRKOINYADcXcQek4n81vW0FCmku/5vJjV5OU23/m4zqchCAIDlG7X3Wk6E3tRqvX1RVuNUVyl4DeZUHqZz1LToD9K/pu/JTUOIntuMu+i57Sb7xJ7LFco6PxL1DR+JNKUmObbssoc2mhHC13SnxAN1R5S53mqvXklhFW5klhFNpG2aByKi9TOepatAW/tN+RjvyUtDiJ7bjLzo2yzZj9aoe7/gxv9quUlufiXqK3PxJhSkwQBAEAQC6AXQBAEAQBAEBwHHDbFKkm9hVSE6uTrbTOx5V6R9JY74xxyLvOMOYGkVFRJaI9oDLZ7yHWLyOA69u1uBlvZpvEffpNrYit+u7cu7mu/e+896HyNkp5KZxAL726wh2/UoVo1Y9hcY6uYWGxZYZX2v5ai4YzoUtdt+n6nzEMTEcbi4tabHIG58qHaNttTWN5x2pjG0cRvEkrp9bDRZPoCHo6ZgtDalhit3RwJ5r3PoC4fN3Nb99KfItK4Y4BQDWQC6AIAgCAIDlG7X3Wk6E3tRqvX1RVuNUVyl4DeZUHqZz1J/RGrEVQ1x3iC09akpSxIloS2ZnQKXXiDtlG2VsjzJfaapGsGi1tU8iuxbjoi/FuOiybzatwF3taz/df8gvW2+097b7TmWmtQ2afWGdhq35lRrSzLJnV5bUskG0KIgLpuf01trKeJtgrNutWW7Zasu+Fw6kTRxm7zzuJd+auQWEXqaxE216PYQBAEAQBAEAQBAEAQBAfn/SDvnVfeZfbK6j6Ww0h4HQsOxWFtIxpngbG2BzJaYsG3kmId27Te+ZLTe3/AKYIq1vVdw5KEtraypZ3Jcv8/wC6VDK5uYJB8S6bcoqWpujGqi1ts/yoQ+7Ufwo1pqt7+E9zucoSRpwjojASh7JPRyi20zRxA3KFa7q9HTbOt08AFvELBeT5KrPO42EIQgCAIAgCAIAgOUbtfdaToTe1Gq9fVFW41RGYBg8tQw7MNtE3Wc5xs0b9h4ybHLxKnGm5t4KMacpt4MdXTPhkLHjVcy18+UAgg+MEHrXlpxeGeZRcXhmaHFpmizZXgc66pyXadVSS7TzNicz+FI89aOcn2nHOT1ZqE8q8nk+wt1nBo4zZFvOpZZ1nR3DRHC1vLm74LQpQwsGnShiOCbU5YCAIAgCAIAgCAIAgCAIAgPz/AKQd86r7zL7ZXUfS2GkPA6PDKI6OACTD4S+AuLZW60r763btOsMzzGxuuleUXO4m3GcsS1T3Lu0en0KhQYPJM28YJtkhs1biFN4kRtfhVYxxApql1jbtYZXDyhqFepewXDJeqNYUVb/CVn4E/wClCL35fiXqiTw/RevlI/ZpGg8cmrGBz6xv6EyP2jRXFL03nSNEdFjTN1pHNc88Tb6o6zmfIFxsyr72gq+6Cwu8tC4ZYQBAEAQBAEAQBAco3a+60nQm9qNV6+qKtxqjxoZXOijkOwE8Y2bn9tqFjiXMY4G3HruFlXpSazuyirSm453ZR4xanlmq5GOjETxZuzBuGNYxrWgHjGqG58a8TTlNpo8zUpTaawyPxPAauPNsMzweNjHv9kJ0Uu1BUZdqInsOt/hKv8Cf9K99F3M99D3P0NqkwSukOVJUjpRuYPK+ydC+xDoJdiLpotoPM17ZKgtYBnqAh77+MjtR5SpKdu85ZLTtZZzI6GxoAsN4K4lgupYPSHQgCAIAgCAIAgCAIAgCAID8/wCkHfOq+8y+2V1H0thpDwOh4e+p7EYwOobmFzooXNJqHxWN3g62+QHHeXdxDWVD3hyanrvkn8KfLQ+aK1GyoJZRvtLrdSHu9h0l1GDL5GbgHlA9S8nzz1PSHAgCAIAgCAIAgCAIAgCA5Ru191pOhN7Uar19UVbjVHzQppfFLCaZ9TG8RueGPEbmuaXap1iRv3OV+JV6W/McZRWpb8x2comcJc92JyGWPZODB83cO1QGMDAXDInV1T1r3HLqvKPcMus8rBbsFqzI2Qn92VzBzAN+Ks03lMuUpZT8SRUhIEAQBAEAQBAEAQBAEAQBAEAQBAEB+f8ASDvnVfeZfbK6j6Ww0h4F8jkq2UsWzgjlDoCGTiM7aJjr3jueQXz3rFDy420q8tubXxb453N8/wBBgveybneu9p6uP42J0GLgjmHqXk+blqz2hwIAgCAIAgCAIAgCAIAgOUbtfdaToTe1Gq9fVFW41Rn0ObPHDcUs0rJjG8OZldrdZrxv53a93Xbqhp7S7CCltxz8LeSSwZ98TlOzfF82BqSd0Fo4wC/PfIF+tdh1r3HYPNZ7sFl0Y4E33h/ssVijo/EtUNH4kypSYIAgCAIAgCAIAgCAIAgCAIAgCAIDguJQbTF5o722lY6O/Jrzat/SvSPorSexSUuUc+iLrpBRSQxs7FlrzGDJC9jjLZuzy1gGgAMOfFZcO2lWnVm+mjDO5p7u38/mfcF72Tc713tPVx/Gx8joMXBHMPUvJ83LVntDgQBAEAQBAEAQBAEAQBAco3a+60nQm9qNV6+qKtxqiSwfD39gMcyorRKYHzsax0mwAY4jZAD948l7qJRexlN5xkiUHsZTecZ7vAw6GukNY4y6+vszrbTW2m8219bPet1WXijnb3kdDPSb9S5aMcCb7w/2WK3R0fiXaGj8SZUpMEAQBAEAQBAEAQBAEAQBAEAQBAEB+ftIKkxYnUSA2LKp7gcsi2S4OfjAXpH0Nps9HFS0aw/MmH6f1JBBncQQQRqQ7xyI4KbiwrWzTyo/N/cntEKts9FPTs4Y1nAHjBHEhFdPFeFbs0OkRjIcw9S8nzj1PaHAgCAIAgCAIAgCAIAgCA5Ru2d0pOhN7Uar19UVbjVENhum9RFEyNkxa1gsG6sRtnvXLbqup1FuTK23VjuTJTRPSQPrhJM4l0w1C46ozs1rbgC280BIN7e1IU5NT2pdp0nAaYsbKHccz3DmLWWVymsJ+JepLCfiSakJQgCAIAgCAIAgCAIAgCAIAgCAIAgKvXaAUM0j5ZInl8ri9xEswBc43JsHWCZLMburFJJ/JGD/AA1w/wADJ+NP+pdyd99rc/kjdwrQukp3iSFkjHDj2sxHWC6xTJ13tZxcW9z7kWJcKgQBAEAQBAEAQBAEAQBAEBDY/oxTVhYahjnmIODbPkZYOtfgnPgheZQUtTxKEZakV/hth/gX/jT/AKl56KJ56GB6i3OqBpBEUgI/80/6lx0YM46EH2FoghDGhovZosLkk9ZOZUiWFglSwsGRdOhAEAQBAEAQBAEAQBAEAQBAEAQBAEAQBAEAQBAEAQBAEAQBAEAQBAEAQBAEAQBAEAQBAEAQBAf/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MX"/>
          </a:p>
        </p:txBody>
      </p:sp>
      <p:pic>
        <p:nvPicPr>
          <p:cNvPr id="7176" name="Picture 8" descr="http://upload.wikimedia.org/wikipedia/commons/4/43/4Ps.jpg"/>
          <p:cNvPicPr>
            <a:picLocks noChangeAspect="1" noChangeArrowheads="1"/>
          </p:cNvPicPr>
          <p:nvPr/>
        </p:nvPicPr>
        <p:blipFill>
          <a:blip r:embed="rId2" cstate="print"/>
          <a:srcRect/>
          <a:stretch>
            <a:fillRect/>
          </a:stretch>
        </p:blipFill>
        <p:spPr bwMode="auto">
          <a:xfrm>
            <a:off x="6169152" y="2232660"/>
            <a:ext cx="5260847" cy="973836"/>
          </a:xfrm>
          <a:prstGeom prst="rect">
            <a:avLst/>
          </a:prstGeom>
          <a:noFill/>
        </p:spPr>
      </p:pic>
      <p:sp>
        <p:nvSpPr>
          <p:cNvPr id="5" name="4 CuadroTexto"/>
          <p:cNvSpPr txBox="1"/>
          <p:nvPr/>
        </p:nvSpPr>
        <p:spPr>
          <a:xfrm>
            <a:off x="2432304" y="475488"/>
            <a:ext cx="7772400" cy="707886"/>
          </a:xfrm>
          <a:prstGeom prst="rect">
            <a:avLst/>
          </a:prstGeom>
          <a:noFill/>
        </p:spPr>
        <p:txBody>
          <a:bodyPr wrap="square" rtlCol="0">
            <a:spAutoFit/>
          </a:bodyPr>
          <a:lstStyle/>
          <a:p>
            <a:pPr algn="ctr"/>
            <a:r>
              <a:rPr lang="es-MX" sz="4000" b="1" dirty="0" smtClean="0"/>
              <a:t>ELEMENTOS</a:t>
            </a:r>
            <a:endParaRPr lang="es-MX" sz="4000" b="1" dirty="0"/>
          </a:p>
        </p:txBody>
      </p:sp>
    </p:spTree>
    <p:extLst>
      <p:ext uri="{BB962C8B-B14F-4D97-AF65-F5344CB8AC3E}">
        <p14:creationId xmlns:p14="http://schemas.microsoft.com/office/powerpoint/2010/main" val="17649825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92791" y="419905"/>
            <a:ext cx="10515600" cy="4547880"/>
          </a:xfrm>
        </p:spPr>
        <p:txBody>
          <a:bodyPr>
            <a:normAutofit fontScale="70000" lnSpcReduction="20000"/>
          </a:bodyPr>
          <a:lstStyle/>
          <a:p>
            <a:r>
              <a:rPr lang="es-MX" dirty="0" smtClean="0"/>
              <a:t>Dinero</a:t>
            </a:r>
          </a:p>
          <a:p>
            <a:endParaRPr lang="es-MX" dirty="0" smtClean="0"/>
          </a:p>
          <a:p>
            <a:r>
              <a:rPr lang="es-MX" dirty="0" smtClean="0"/>
              <a:t>Entre las técnicas para recaudar fondos se incluyen reuniones entre el candidato y grandes donantes en potencia, solicitud directa por correo a pequeños donantes y el “cortejo” de grupos interesados que podrían terminar donando millones.</a:t>
            </a:r>
          </a:p>
          <a:p>
            <a:pPr marL="0" indent="0">
              <a:buNone/>
            </a:pPr>
            <a:endParaRPr lang="sv-SE" dirty="0"/>
          </a:p>
          <a:p>
            <a:endParaRPr lang="es-MX" dirty="0" smtClean="0"/>
          </a:p>
          <a:p>
            <a:r>
              <a:rPr lang="es-MX" dirty="0" smtClean="0"/>
              <a:t>Activismo</a:t>
            </a:r>
          </a:p>
          <a:p>
            <a:endParaRPr lang="es-MX" dirty="0" smtClean="0"/>
          </a:p>
          <a:p>
            <a:r>
              <a:rPr lang="es-MX" dirty="0" smtClean="0"/>
              <a:t>Por último, el activismo está representado por el capital humano, la infantería leal a la causa, los verdaderos creyentes que llevarán el mensaje voluntariamente. Usualmente las campañas tienen un dirigente encargado de tomar decisiones tácticas y estratégicas para hacer de esta fuerza humana una herramienta altamente beneficiosa. En épocas muy recientes el uso de las nuevas herramientas digitales en el activismo político ha demostrado gran potencial, haciendo que comience a hablarse de la </a:t>
            </a:r>
            <a:r>
              <a:rPr lang="es-MX" dirty="0" err="1" smtClean="0"/>
              <a:t>Ciberpolítica</a:t>
            </a:r>
            <a:r>
              <a:rPr lang="es-MX" dirty="0" smtClean="0"/>
              <a:t>, como una realidad.</a:t>
            </a:r>
          </a:p>
          <a:p>
            <a:endParaRPr lang="es-MX" dirty="0" smtClean="0"/>
          </a:p>
          <a:p>
            <a:endParaRPr lang="es-MX" dirty="0"/>
          </a:p>
        </p:txBody>
      </p:sp>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92332" y="4576520"/>
            <a:ext cx="3599668" cy="2281480"/>
          </a:xfrm>
          <a:prstGeom prst="rect">
            <a:avLst/>
          </a:prstGeom>
        </p:spPr>
      </p:pic>
      <p:pic>
        <p:nvPicPr>
          <p:cNvPr id="5" name="Imagen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H="1">
            <a:off x="9131084" y="1543864"/>
            <a:ext cx="3060916" cy="1581473"/>
          </a:xfrm>
          <a:prstGeom prst="rect">
            <a:avLst/>
          </a:prstGeom>
        </p:spPr>
      </p:pic>
    </p:spTree>
    <p:extLst>
      <p:ext uri="{BB962C8B-B14F-4D97-AF65-F5344CB8AC3E}">
        <p14:creationId xmlns:p14="http://schemas.microsoft.com/office/powerpoint/2010/main" val="27656049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218432" y="1481329"/>
            <a:ext cx="7363968" cy="4525963"/>
          </a:xfrm>
        </p:spPr>
        <p:txBody>
          <a:bodyPr>
            <a:normAutofit fontScale="77500" lnSpcReduction="20000"/>
          </a:bodyPr>
          <a:lstStyle/>
          <a:p>
            <a:r>
              <a:rPr lang="es-MX" dirty="0" smtClean="0"/>
              <a:t>La mercadotecnia política moderno presenta tres características adicionales:</a:t>
            </a:r>
          </a:p>
          <a:p>
            <a:r>
              <a:rPr lang="es-MX" dirty="0" smtClean="0"/>
              <a:t>Mediatización: utilización de los medios masivos de comunicación.</a:t>
            </a:r>
          </a:p>
          <a:p>
            <a:r>
              <a:rPr lang="es-MX" dirty="0" err="1" smtClean="0"/>
              <a:t>Videopolítica</a:t>
            </a:r>
            <a:r>
              <a:rPr lang="es-MX" dirty="0" smtClean="0"/>
              <a:t>: esta dominado por la imagen y las herramientas de comunicación audiovisual.</a:t>
            </a:r>
          </a:p>
          <a:p>
            <a:r>
              <a:rPr lang="es-MX" dirty="0" err="1" smtClean="0"/>
              <a:t>Ciberpolitica</a:t>
            </a:r>
            <a:r>
              <a:rPr lang="es-MX" dirty="0" smtClean="0"/>
              <a:t>: el uso de las tecnologías digitales para la comunicación y movilización políticas.</a:t>
            </a:r>
          </a:p>
          <a:p>
            <a:endParaRPr lang="es-MX" dirty="0" smtClean="0"/>
          </a:p>
          <a:p>
            <a:r>
              <a:rPr lang="es-MX" dirty="0" smtClean="0"/>
              <a:t>El equipo de campaña, que puede consistir en un individuo inspirado o en un grupo de experimentados profesionales, debe pensar cómo comunicar el mensaje, recaudar fondos y reclutar voluntarios. La propaganda suele estar limitada por la ley, los recursos disponibles y a menudo, de la imaginación de los responsables.</a:t>
            </a:r>
          </a:p>
          <a:p>
            <a:endParaRPr lang="es-MX" dirty="0"/>
          </a:p>
        </p:txBody>
      </p:sp>
      <p:pic>
        <p:nvPicPr>
          <p:cNvPr id="5122" name="Picture 2" descr="http://www.monografias.com/trabajos93/estrategias-de-mercadotecnia/image001.gif"/>
          <p:cNvPicPr>
            <a:picLocks noChangeAspect="1" noChangeArrowheads="1"/>
          </p:cNvPicPr>
          <p:nvPr/>
        </p:nvPicPr>
        <p:blipFill>
          <a:blip r:embed="rId2" cstate="print"/>
          <a:srcRect/>
          <a:stretch>
            <a:fillRect/>
          </a:stretch>
        </p:blipFill>
        <p:spPr bwMode="auto">
          <a:xfrm>
            <a:off x="1094359" y="1362773"/>
            <a:ext cx="2876550" cy="4428427"/>
          </a:xfrm>
          <a:prstGeom prst="rect">
            <a:avLst/>
          </a:prstGeom>
          <a:noFill/>
        </p:spPr>
      </p:pic>
      <p:sp>
        <p:nvSpPr>
          <p:cNvPr id="5" name="4 CuadroTexto"/>
          <p:cNvSpPr txBox="1"/>
          <p:nvPr/>
        </p:nvSpPr>
        <p:spPr>
          <a:xfrm>
            <a:off x="2432304" y="475488"/>
            <a:ext cx="7772400" cy="707886"/>
          </a:xfrm>
          <a:prstGeom prst="rect">
            <a:avLst/>
          </a:prstGeom>
          <a:noFill/>
        </p:spPr>
        <p:txBody>
          <a:bodyPr wrap="square" rtlCol="0">
            <a:spAutoFit/>
          </a:bodyPr>
          <a:lstStyle/>
          <a:p>
            <a:pPr algn="ctr"/>
            <a:r>
              <a:rPr lang="es-MX" sz="4000" b="1" dirty="0" smtClean="0"/>
              <a:t>CARACTERÍSTICAS MODERNAS</a:t>
            </a:r>
            <a:endParaRPr lang="es-MX" sz="4000" b="1" dirty="0"/>
          </a:p>
        </p:txBody>
      </p:sp>
    </p:spTree>
    <p:extLst>
      <p:ext uri="{BB962C8B-B14F-4D97-AF65-F5344CB8AC3E}">
        <p14:creationId xmlns:p14="http://schemas.microsoft.com/office/powerpoint/2010/main" val="24015302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09600" y="1481329"/>
            <a:ext cx="7278624" cy="4525963"/>
          </a:xfrm>
        </p:spPr>
        <p:txBody>
          <a:bodyPr>
            <a:normAutofit fontScale="92500"/>
          </a:bodyPr>
          <a:lstStyle/>
          <a:p>
            <a:r>
              <a:rPr lang="es-MX" dirty="0" smtClean="0"/>
              <a:t>Entre las técnicas de propagación más comunes se encuentran:</a:t>
            </a:r>
          </a:p>
          <a:p>
            <a:r>
              <a:rPr lang="es-MX" dirty="0" smtClean="0"/>
              <a:t>El uso de los medios públicos de comunicación, mediante la franja electoral.</a:t>
            </a:r>
          </a:p>
          <a:p>
            <a:r>
              <a:rPr lang="es-MX" dirty="0" smtClean="0"/>
              <a:t>Los medios de comunicación pagos: diarios, televisión, radio, vía pública y, cada vez más, Internet.</a:t>
            </a:r>
          </a:p>
          <a:p>
            <a:r>
              <a:rPr lang="es-MX" dirty="0" smtClean="0"/>
              <a:t>Organizar protestas, maratones, disertaciones o cualquier tipo de evento.</a:t>
            </a:r>
          </a:p>
          <a:p>
            <a:r>
              <a:rPr lang="es-MX" dirty="0" smtClean="0"/>
              <a:t>Escribir directamente a miembros del público.</a:t>
            </a:r>
          </a:p>
          <a:p>
            <a:endParaRPr lang="es-MX" dirty="0"/>
          </a:p>
        </p:txBody>
      </p:sp>
      <p:pic>
        <p:nvPicPr>
          <p:cNvPr id="4098" name="Picture 2" descr="https://encrypted-tbn1.gstatic.com/images?q=tbn:ANd9GcQuIBd0zR8CiFkJLY1K_XCRErf0ujLDL8Tq-fBeBDLL5gjfMMRT"/>
          <p:cNvPicPr>
            <a:picLocks noChangeAspect="1" noChangeArrowheads="1"/>
          </p:cNvPicPr>
          <p:nvPr/>
        </p:nvPicPr>
        <p:blipFill>
          <a:blip r:embed="rId2" cstate="print"/>
          <a:srcRect/>
          <a:stretch>
            <a:fillRect/>
          </a:stretch>
        </p:blipFill>
        <p:spPr bwMode="auto">
          <a:xfrm>
            <a:off x="7778496" y="1398714"/>
            <a:ext cx="3803904" cy="4526598"/>
          </a:xfrm>
          <a:prstGeom prst="rect">
            <a:avLst/>
          </a:prstGeom>
          <a:noFill/>
        </p:spPr>
      </p:pic>
      <p:sp>
        <p:nvSpPr>
          <p:cNvPr id="5" name="4 CuadroTexto"/>
          <p:cNvSpPr txBox="1"/>
          <p:nvPr/>
        </p:nvSpPr>
        <p:spPr>
          <a:xfrm>
            <a:off x="2432304" y="475488"/>
            <a:ext cx="7772400" cy="830997"/>
          </a:xfrm>
          <a:prstGeom prst="rect">
            <a:avLst/>
          </a:prstGeom>
          <a:noFill/>
        </p:spPr>
        <p:txBody>
          <a:bodyPr wrap="square" rtlCol="0">
            <a:spAutoFit/>
          </a:bodyPr>
          <a:lstStyle/>
          <a:p>
            <a:pPr algn="ctr"/>
            <a:r>
              <a:rPr lang="es-MX" sz="4800" b="1" dirty="0" smtClean="0"/>
              <a:t>TÉCNICAS</a:t>
            </a:r>
            <a:endParaRPr lang="es-MX" sz="4800" b="1" dirty="0"/>
          </a:p>
        </p:txBody>
      </p:sp>
    </p:spTree>
    <p:extLst>
      <p:ext uri="{BB962C8B-B14F-4D97-AF65-F5344CB8AC3E}">
        <p14:creationId xmlns:p14="http://schemas.microsoft.com/office/powerpoint/2010/main" val="30157856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10905" y="709684"/>
            <a:ext cx="10515600" cy="4351338"/>
          </a:xfrm>
        </p:spPr>
        <p:txBody>
          <a:bodyPr>
            <a:normAutofit fontScale="92500" lnSpcReduction="20000"/>
          </a:bodyPr>
          <a:lstStyle/>
          <a:p>
            <a:r>
              <a:rPr lang="es-MX" dirty="0" smtClean="0"/>
              <a:t>Recorrer centros urbanos, generalmente pequeños, durante un periodo de tiempo. Esto se conoce en los países de habla inglesa como </a:t>
            </a:r>
            <a:r>
              <a:rPr lang="es-MX" dirty="0" err="1" smtClean="0"/>
              <a:t>Whistle</a:t>
            </a:r>
            <a:r>
              <a:rPr lang="es-MX" dirty="0" smtClean="0"/>
              <a:t> stop </a:t>
            </a:r>
            <a:r>
              <a:rPr lang="es-MX" dirty="0" err="1" smtClean="0"/>
              <a:t>train</a:t>
            </a:r>
            <a:r>
              <a:rPr lang="es-MX" dirty="0" smtClean="0"/>
              <a:t> tour, ya que comúnmente (alrededor del Siglo XIX, cuando el tren se expansionaba y era un símbolo de progreso) esta técnica se daba en un recorrido en tren por pequeñas estaciones donde se daba un discurso. Actualmente el término derivó a cualquier visita con este objetivo.</a:t>
            </a:r>
          </a:p>
          <a:p>
            <a:r>
              <a:rPr lang="es-MX" dirty="0" smtClean="0"/>
              <a:t>Destacar los puntos negativos o débiles de la competencia.</a:t>
            </a:r>
          </a:p>
          <a:p>
            <a:r>
              <a:rPr lang="es-MX" dirty="0" smtClean="0"/>
              <a:t>Distribución de folletos u otros medios similares.</a:t>
            </a:r>
          </a:p>
          <a:p>
            <a:r>
              <a:rPr lang="es-MX" dirty="0" smtClean="0"/>
              <a:t>Apariciones públicas, en las que se suelen dar gestos de unión con el pueblo.</a:t>
            </a:r>
          </a:p>
          <a:p>
            <a:endParaRPr lang="es-MX" dirty="0"/>
          </a:p>
        </p:txBody>
      </p:sp>
      <p:pic>
        <p:nvPicPr>
          <p:cNvPr id="3074" name="Picture 2" descr="http://i2.wp.com/miuniversidadculiacan.com/wp-content/uploads/2010/04/marketing.jpg"/>
          <p:cNvPicPr>
            <a:picLocks noChangeAspect="1" noChangeArrowheads="1"/>
          </p:cNvPicPr>
          <p:nvPr/>
        </p:nvPicPr>
        <p:blipFill>
          <a:blip r:embed="rId2" cstate="print"/>
          <a:srcRect/>
          <a:stretch>
            <a:fillRect/>
          </a:stretch>
        </p:blipFill>
        <p:spPr bwMode="auto">
          <a:xfrm>
            <a:off x="4812918" y="4474464"/>
            <a:ext cx="6123305" cy="2115312"/>
          </a:xfrm>
          <a:prstGeom prst="rect">
            <a:avLst/>
          </a:prstGeom>
          <a:noFill/>
        </p:spPr>
      </p:pic>
    </p:spTree>
    <p:extLst>
      <p:ext uri="{BB962C8B-B14F-4D97-AF65-F5344CB8AC3E}">
        <p14:creationId xmlns:p14="http://schemas.microsoft.com/office/powerpoint/2010/main" val="15996895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09600" y="1481329"/>
            <a:ext cx="6865088" cy="4525963"/>
          </a:xfrm>
        </p:spPr>
        <p:txBody>
          <a:bodyPr>
            <a:normAutofit fontScale="85000" lnSpcReduction="20000"/>
          </a:bodyPr>
          <a:lstStyle/>
          <a:p>
            <a:r>
              <a:rPr lang="es-MX" dirty="0" smtClean="0"/>
              <a:t>La mercadotecnia política es una compleja disciplina estratégica que combina el trabajo </a:t>
            </a:r>
            <a:r>
              <a:rPr lang="es-MX" dirty="0" err="1" smtClean="0"/>
              <a:t>transdisciplinario</a:t>
            </a:r>
            <a:r>
              <a:rPr lang="es-MX" dirty="0" smtClean="0"/>
              <a:t> de diversos especialistas (politólogos, comunicadores sociales, expertos en opinión pública, entre otros.) en tres niveles básicos de planificación y ejecución. Los tres niveles estratégicos de la mercadotecnia política son, con su campo de acción:</a:t>
            </a:r>
          </a:p>
          <a:p>
            <a:r>
              <a:rPr lang="es-MX" dirty="0" smtClean="0"/>
              <a:t>Estrategia Política (</a:t>
            </a:r>
            <a:r>
              <a:rPr lang="es-MX" dirty="0" err="1" smtClean="0"/>
              <a:t>EPo</a:t>
            </a:r>
            <a:r>
              <a:rPr lang="es-MX" dirty="0" smtClean="0"/>
              <a:t>): Diseño de la Propuesta Política</a:t>
            </a:r>
          </a:p>
          <a:p>
            <a:r>
              <a:rPr lang="es-MX" dirty="0" smtClean="0"/>
              <a:t>Estrategia Comunicacional (EC): Elaboración del Discurso Político</a:t>
            </a:r>
          </a:p>
          <a:p>
            <a:r>
              <a:rPr lang="es-MX" dirty="0" smtClean="0"/>
              <a:t>Estrategia Publicitaria (</a:t>
            </a:r>
            <a:r>
              <a:rPr lang="es-MX" dirty="0" err="1" smtClean="0"/>
              <a:t>EPu</a:t>
            </a:r>
            <a:r>
              <a:rPr lang="es-MX" dirty="0" smtClean="0"/>
              <a:t>): Construcción de la Imagen Política</a:t>
            </a:r>
          </a:p>
          <a:p>
            <a:endParaRPr lang="es-MX" dirty="0" smtClean="0"/>
          </a:p>
          <a:p>
            <a:endParaRPr lang="es-MX" dirty="0"/>
          </a:p>
        </p:txBody>
      </p:sp>
      <p:pic>
        <p:nvPicPr>
          <p:cNvPr id="2050" name="Picture 2" descr="http://www.altonivel.com.mx/assets/images/Marketing/E-Marketing/redes_sociales_estrategia.jpg"/>
          <p:cNvPicPr>
            <a:picLocks noChangeAspect="1" noChangeArrowheads="1"/>
          </p:cNvPicPr>
          <p:nvPr/>
        </p:nvPicPr>
        <p:blipFill>
          <a:blip r:embed="rId2" cstate="print"/>
          <a:srcRect/>
          <a:stretch>
            <a:fillRect/>
          </a:stretch>
        </p:blipFill>
        <p:spPr bwMode="auto">
          <a:xfrm>
            <a:off x="8172524" y="1497381"/>
            <a:ext cx="3048000" cy="4637605"/>
          </a:xfrm>
          <a:prstGeom prst="rect">
            <a:avLst/>
          </a:prstGeom>
          <a:noFill/>
        </p:spPr>
      </p:pic>
      <p:sp>
        <p:nvSpPr>
          <p:cNvPr id="5" name="4 CuadroTexto"/>
          <p:cNvSpPr txBox="1"/>
          <p:nvPr/>
        </p:nvSpPr>
        <p:spPr>
          <a:xfrm>
            <a:off x="2432304" y="475488"/>
            <a:ext cx="7772400" cy="707886"/>
          </a:xfrm>
          <a:prstGeom prst="rect">
            <a:avLst/>
          </a:prstGeom>
          <a:noFill/>
        </p:spPr>
        <p:txBody>
          <a:bodyPr wrap="square" rtlCol="0">
            <a:spAutoFit/>
          </a:bodyPr>
          <a:lstStyle/>
          <a:p>
            <a:pPr algn="ctr"/>
            <a:r>
              <a:rPr lang="es-MX" sz="4000" b="1" dirty="0" smtClean="0"/>
              <a:t>NIVELES ESTRATÉGICOS</a:t>
            </a:r>
            <a:endParaRPr lang="es-MX" sz="4000" b="1" dirty="0"/>
          </a:p>
        </p:txBody>
      </p:sp>
    </p:spTree>
    <p:extLst>
      <p:ext uri="{BB962C8B-B14F-4D97-AF65-F5344CB8AC3E}">
        <p14:creationId xmlns:p14="http://schemas.microsoft.com/office/powerpoint/2010/main" val="27079616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33984" y="393195"/>
            <a:ext cx="10972800" cy="4525963"/>
          </a:xfrm>
        </p:spPr>
        <p:txBody>
          <a:bodyPr>
            <a:normAutofit/>
          </a:bodyPr>
          <a:lstStyle/>
          <a:p>
            <a:r>
              <a:rPr lang="es-MX" dirty="0" smtClean="0"/>
              <a:t>Estos tres niveles de estrategia deben ser abordados en forma simultánea y coordinada. Un enfoque sistémico apropiado exige que la "propuesta política" (1º nivel estratégico) sea traducida en términos de "discurso político "(2º nivel estratégico), y esté recogido en forma de "imagen política" (3º nivel estratégico).</a:t>
            </a:r>
          </a:p>
          <a:p>
            <a:endParaRPr lang="es-MX" dirty="0" smtClean="0"/>
          </a:p>
          <a:p>
            <a:r>
              <a:rPr lang="es-MX" dirty="0" smtClean="0"/>
              <a:t>La clave del sistema reside en la utilización de los canales de retroalimentación permanente que existen entre los tres niveles.</a:t>
            </a:r>
          </a:p>
          <a:p>
            <a:endParaRPr lang="es-MX" dirty="0"/>
          </a:p>
        </p:txBody>
      </p:sp>
      <p:pic>
        <p:nvPicPr>
          <p:cNvPr id="1026" name="Picture 2" descr="http://apuntesdemerca.com/wp-content/uploads/2013/01/social-media-management1-1024x709.jpg"/>
          <p:cNvPicPr>
            <a:picLocks noChangeAspect="1" noChangeArrowheads="1"/>
          </p:cNvPicPr>
          <p:nvPr/>
        </p:nvPicPr>
        <p:blipFill>
          <a:blip r:embed="rId2" cstate="print"/>
          <a:srcRect/>
          <a:stretch>
            <a:fillRect/>
          </a:stretch>
        </p:blipFill>
        <p:spPr bwMode="auto">
          <a:xfrm>
            <a:off x="2194561" y="4462271"/>
            <a:ext cx="7226934" cy="1783461"/>
          </a:xfrm>
          <a:prstGeom prst="rect">
            <a:avLst/>
          </a:prstGeom>
          <a:noFill/>
        </p:spPr>
      </p:pic>
    </p:spTree>
    <p:extLst>
      <p:ext uri="{BB962C8B-B14F-4D97-AF65-F5344CB8AC3E}">
        <p14:creationId xmlns:p14="http://schemas.microsoft.com/office/powerpoint/2010/main" val="211230186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urrencia">
  <a:themeElements>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85014</TotalTime>
  <Words>728</Words>
  <Application>Microsoft Office PowerPoint</Application>
  <PresentationFormat>Personalizado</PresentationFormat>
  <Paragraphs>53</Paragraphs>
  <Slides>9</Slides>
  <Notes>0</Notes>
  <HiddenSlides>0</HiddenSlides>
  <MMClips>0</MMClips>
  <ScaleCrop>false</ScaleCrop>
  <HeadingPairs>
    <vt:vector size="4" baseType="variant">
      <vt:variant>
        <vt:lpstr>Tema</vt:lpstr>
      </vt:variant>
      <vt:variant>
        <vt:i4>1</vt:i4>
      </vt:variant>
      <vt:variant>
        <vt:lpstr>Títulos de diapositiva</vt:lpstr>
      </vt:variant>
      <vt:variant>
        <vt:i4>9</vt:i4>
      </vt:variant>
    </vt:vector>
  </HeadingPairs>
  <TitlesOfParts>
    <vt:vector size="10" baseType="lpstr">
      <vt:lpstr>Concurrencia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Michel Ramírez Cuevas</dc:creator>
  <cp:lastModifiedBy>eLmOsHa</cp:lastModifiedBy>
  <cp:revision>6</cp:revision>
  <dcterms:created xsi:type="dcterms:W3CDTF">2014-01-20T11:38:52Z</dcterms:created>
  <dcterms:modified xsi:type="dcterms:W3CDTF">2014-03-20T20:19:02Z</dcterms:modified>
</cp:coreProperties>
</file>