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2" r:id="rId3"/>
    <p:sldId id="273" r:id="rId4"/>
    <p:sldId id="271" r:id="rId5"/>
    <p:sldId id="274" r:id="rId6"/>
    <p:sldId id="275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50" d="100"/>
          <a:sy n="50" d="100"/>
        </p:scale>
        <p:origin x="-1398" y="-5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83362D-A5A4-44A6-9E3D-85AA34E5D0CA}" type="datetimeFigureOut">
              <a:rPr lang="es-MX" smtClean="0"/>
              <a:pPr/>
              <a:t>30/01/2014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7393C1-F8AB-4631-AB46-BAB5F0B02B88}" type="slidenum">
              <a:rPr lang="es-MX" smtClean="0"/>
              <a:pPr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s.123rf.com/400wm/400/400/lenm/lenm1105/lenm110500078/9456867-ilustracia-n-de-una-costurera-y-disea-ador-de-moda-en-el-trabaj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8800"/>
                    </a14:imgEffect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719409"/>
            <a:ext cx="5688632" cy="480593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274439" y="908720"/>
            <a:ext cx="8358171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 COSTURERAS EN NUESTRA COMUNIDAD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266" name="AutoShape 2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68" name="AutoShape 4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70" name="AutoShape 6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72" name="AutoShape 8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74" name="AutoShape 10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76" name="AutoShape 12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78" name="AutoShape 14" descr="data:image/jpeg;base64,/9j/4AAQSkZJRgABAQAAAQABAAD/2wCEAAkGBhAPDxQPDxQUDw8PDw8PDw8PDw8PDw8PFBAVFBQQFBQXHCYeFxkkGRQUHy8gIycpLCwsFR4xNTAqNSYrLCkBCQoKDgwOGg8PGikYFBwsLCkpKSkpKSkpKSkpKS0sKSkpKSkpLCkpKSksNikpLCkpKSksKSwpKSkpKSkpKSkpKf/AABEIAMIBAwMBIgACEQEDEQH/xAAaAAEAAwEBAQAAAAAAAAAAAAAAAQQFAwIG/8QAKxABAAEDAwIFBAMBAQAAAAAAAAQBAhQDERITIUFhscHwMYHR8VGR4XFC/8QAGgEBAAMBAQEAAAAAAAAAAAAAAAEEBQMCBv/EABwRAQACAwEBAQAAAAAAAAAAAAABEwIDERJBIf/aAAwDAQACEQMRAD8A96dizpaBoabSjx2zlk+Sww6q2RXukRraUVYthuM5rUaWHSGYTew/IwkWJoYOIYTewjCLChhYiMNvYRheRYUMHDMNvYXkYXkWFDBwzDb2F5GEWFDBpEMNvYRWGWFDBxDDb2EYXkWFDBwzDb2EYXkWFDBpDMJvYRhFhQwaQzD8W9hFYRYUMHEMNvYRhFhQwcMrDb2EjC8iwoYOG83RH0FYblqRE+ydL56+Mraml4t/WjM2RpOmOSvnr4y+PzsO11nzYdOq/F2LZ9GzE0mVEo3IdFfOV/TC/oaC3bHRHtXbLFWZaeGEcVqRzHXOBweeunhTxjHXOBwOnhTxzHXOBwOnhTxzHXOBwOnhTxzHXOBwOnhTxzHXOBwOnhTxzHXOBwOnhTxzHXOBwOnhTxzHXOBwOnhTxzHXOBwOnhTxzHXOBwOnhTxzHXOBwOnhSrHcNXQadbFfVtTEvOWDElaLFl6b6KVaw5lFjXLP3Yse6nce7vqLH6z1mJ+G9CYMNvQnHNc0NmOu2KUZdsVJa2D3ROxQeXQ2NhII2QkA2NgA2KUSgDY2EgjYADY2CoGxSiUAjZOyQEbGwAbGwA83OGq71V9VMPOTMl0YU1uy2FNWdbO3Mi/6ibvr/lBYZyxEb0JgxG9Ccs1rQ2Yy7YpR12xUlrYOlAol5dEGyQBCQAAECQECQBCQAAEAkECQBCQAEA83OGs73OGsmHnJly2FNbsxgzfFZ1s7cyrq9wvr3FnrOWYbdhMGG3oTjsWtDZjLtilHXbFSWtg6UCg8ugCQQUSAhKEghIAgEggokAEACQBAJBFCiUAkQA83OGs73OGsmHnJly2FNbsthTVnWztzJu+oXfX/AAWWcsQ/BvQqMKI3ITjmtaG1GXbFKMu2KktbB0oFB5dAKACUAAJBAAAUAEoAASCBKAAoAJRUABIPFzhqu9zhqph5yZctgzW9KYU1Z1s7cyb69wvt7/r8iyzliJ+G9CYMNvQnHNa0NmOu2KUZdsVJa2DpQKDy6AJAQAJQAJQlAAJAQAJQAAlAAJAQAJQAPNzhqu9yvqph5yZkthTG7LowptFnWztzIup3E3U7+H3FhnLENvQmDDb0Jy2LWhsxl2xSjrtipLWwdKBRLy6IEgCEgAIAEgIEgCEgAIANyiQRQSAISAAgHm5X1li5w1kw85MuWwptG7MYM3xWdbO3Mq76hf8AUWes5Zht2EwYjehOWa1obMZdsUoy7Ypy1sHSgUS8uiASCEgAISCEgCASCCiQAQAJAEAkEUEgAgB5ucNZ3ucNZMPOTLlsKa3ZbCmrOtnbmTdTv+xF9e4ss5Zh+DehMKI3YVXHYtaGzGXbFKMu2KktbB0oFB5dAABKAAAAAAABKKgAAAlAAACUVAAAebnDVd7nDWTDzky5bBmt6WwpqzrZ25lXXd/2Iut7iyzliHX2bsOr5+Je2od7lnCzplvR7l2y5l6GquWaypMNTDJc5HJW6x1nnjr6WeRyVusdY4elnkclbrHWOHpZ5HJW651zh6WeRyVusdY4elnkclbrHWOHpZ5HJW6x1jh6WeRyVuudc4elnkclbrHWOHpZ5HJW6x1jh6WeRyVusdY4elnkjkr9c6xw9LFblfWuRXWcNXWTEPGWSpLqwplWtJ1GLLuWdcM/dLNup3EXV7/sWes/pH1GrG12Dp6i5pSEZYvWvPj6PRlLNst87ZLdaTHCda5jub+YnMYOanNRW9Xt3MMtg5pmlZc3swy2Dmmb5lZc3swy2DmmYVlzezDMYOaZpWXt7MMxg5pmlZc3swy2Dmmb5lZc3swy2DmmaVlzezDMYOaUmFZe3swy2DmmYVlzdzE5jBzTN8ysub2WZbBzTNKy5u1mOOpLY9ZrxdLTGtE7l6RJZcnU3RqyVLW1XXHHirns6it9Pm35Fe6/uOnFbqLfn9uttfUEyiHe2vr7VdPx7g8OkI3901r6fgCEvO/dNa/PsCEm/b5/BWoJCtfb1evH7V9QQI3+fYqCYQ81r8/tNaghJSvYrX0BPwTv6J/j5/5BAj/Pc8ATCHmtfn9JBCSlfYpX0BPwKV9K+if4/wC09QQFa+nujwBMIlw1KuOp+QeoeJca1AenN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80" name="AutoShape 16" descr="data:image/jpeg;base64,/9j/4AAQSkZJRgABAQAAAQABAAD/2wCEAAkGBxQPEBQUDxQQDw8PFA8UDxQPFBQPDw8UFBQWFhQUFBQYHCggGBolHBQUITEhJSkrLi4uFx8zODMsNygtLisBCgoKDg0NFA8PFSwcFBksLCwsLCwrNywsKywsNyw3LCwsNywsKywsLDcrKyssKzc3LC4sKyssKysrKywrKysrN//AABEIAMIBAwMBIgACEQEDEQH/xAAaAAEBAQEBAQEAAAAAAAAAAAAABQQBAwIG/8QAKhABAAEDAwMDBAIDAAAAAAAAAAQBAhQDEhMRIWExQfCBkbHB0eFRcfH/xAAaAQEBAAMBAQAAAAAAAAAAAAAAAQIEBQMG/8QAHREBAAIDAQEBAQAAAAAAAAAAAAERAgMSEzEUIf/aAAwDAQACEQMRAD8A16dGjS0jQsUNDReb5PDC2ayP2emKp6cdotirTZjQi4pSKuYzmKUy8ESkboUjLmKYvj+SjwRMdzGXMUxfBS+CHjFYy5imKUngh0ilIq5i+HMXwUeCJSN0KRlykUrG8FHgiY7mMuYvhzF8FH50TGKxlzFKRSjwQ8UxVzFMXwUeCHSL0KRvdcpFKxfBR4IlIzmMuYvhzF8FL+dExv0VjLmK5ilJ4IeK+boy9ivK+MUk6EG/Q6M2pprutoJ8jT+V70+yNfPVSZ0+VHtdY4NfltjW+ixF0kqItQ6LDf0Q3aGi1W6JHta7LVdPDCKZ6aJwNm02j04hj4TgbNptDiGPhOBs2m0OIY+E4GzabQ4hj4ThbNptDiGPhOBs2m0OIY+E4Gza5tDiGTgOBs2m0OIY+E4WzabQ4hj4TgbNptDiGPhOBs2m0OIY+E4GzabQ4hirovHV0VKtrPq2jHLCEWTpJEqxflWo0tJc/dikX07+/wBh93Up1EaFNEX+FyIhxFyGsNzQr6DZYyaDXarq4fHoAr1AAAAAAAAOgAAAAAAAAAAAAAOXM+rRoqz6owyTZVESYtykSYxlzt6TfTv6UH1d6/0I5z3iLkNDiLkNYbehYjtdrHHbLVdXD49AFeoAAAAAgAKAAAAACAAoAAAAAIPm54arRcz6owyTZSJM91uWiTElzt6VdXuF9O7iOc1RKrcJDiLkNYbehXjttrFoNtiurh8fYCvUAAAAAAAAAAAAAAAAAAAAABy5n1Wi5n1UYZJspEmLcpEm1Jc7el3V7+g5f6uMbc5piey5Dp6IcVch1WG3oV9BssY47ZYrq4fHpQBXqAAAAAIACgAAAAAgAKAAAAAAOXM+q0XM+qMMk2WhzFyUiS6sZc7el317jl9vcRzmiJ/C5DQ4i5DosNvQsaDXYyR2yxXVw+PsBXqAAAAAAAAAAAAAAAAAAAAAA5cz6rRcz6owyTZSJLW5VESYxlzt6TfTv6D6u9fZxLc5oiLkRDiUXIaw29CvoNlrHHbLVdXD49AFeoAAAAAgAKAAAAACAAoAAAAAIOXM+q0XM+qMMk2UiTKLctEme6S529KurTqOX0719RHOaolfnRbhocRbhrDb0LEdttYtBssV1cPj0AV6gAAAAAAAAAAAAAAAAAAAAAOXM+q0XM+qjDJNlIkxblIk0lzt6Xd06/8ARy+vdxjbnNMT2XIdESKtw6rDb0K+g2WMcdssV1cPj0AV6gAAAACAAoAAAAAIACgAAAAAg5Vn1Wi5n1VYZJspDmLkpEmMZc7el3V7/wDRy+zuI5zREr+lqHVCi3LMS5YbWiVyPVrsqm6Go126qunhl/GvqbmflOUenTR1NzPyHKL1DRuNzPynKJ00bjcz8pyh00bjcz8pyh00bjcz8hyi9Q0bjcz8pyh00bjcz8pyidNG43M/KcodNG43M/IcodQ0bjcz8pyi9NG43M/KconT3rV4atXK6rw1NUY5ZMspEl1VZN6PKuSXP3ym3+vuF1XGLQt2Pep6Gsiad7Vpa6rrzp+h0ZHRptkvz9sl60krbcx3ruSZSHleXcryWy/Qt5RkoeV5MryWe65lGUh5Rl+Sz3XMoyUPL8mUWfoXMoykPKdpK8ln6FvKMlDyikryWe65lGUh5Xky/JZ7rmSZKHl+TKLP0LmUZSHl+XaSiz9C3kmSiZXlzK8lnuuZJlIeUZfks91zJMlDpLMos/Qt1kvK+Sk1lPi6SWk723X10uRqdTVkdWPV1EtrbNlvmt3zt/I8Lru4jVss+fej16gEPaz9/wAvugD0g/t9XelP9UBVefV2tfn0AHevb5/gvqAOUr2r9Py+vf6V/IA5/f6fXtT6/twB8Vr8+7tagDtK9vpUrX8U/QA5bX8VfVK+n1/AA5R32oAPitfn2d6gDtlf0Ur6AD5pX8Vff+P90/NQBzr+P27T0+oCSzX17PK/0+7ojCXj1A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82" name="AutoShape 18" descr="data:image/jpeg;base64,/9j/4AAQSkZJRgABAQAAAQABAAD/2wCEAAkGBxQPEBQUDxQQDw8PFA8UDxQPFBQPDw8UFBQWFhQUFBQYHCggGBolHBQUITEhJSkrLi4uFx8zODMsNygtLisBCgoKDg0NFA8PFSwcFBksLCwsLCwrNywsKywsNyw3LCwsNywsKywsLDcrKyssKzc3LC4sKyssKysrKywrKysrN//AABEIAMIBAwMBIgACEQEDEQH/xAAaAAEBAQEBAQEAAAAAAAAAAAAABQQBAwIG/8QAKhABAAEDAwMDBAIDAAAAAAAAAAQBAhQDEhMRIWExQfCBkbHB0eFRcfH/xAAaAQEBAAMBAQAAAAAAAAAAAAAAAQIEBQMG/8QAHREBAAIDAQEBAQAAAAAAAAAAAAERAgMSEzEUIf/aAAwDAQACEQMRAD8A16dGjS0jQsUNDReb5PDC2ayP2emKp6cdotirTZjQi4pSKuYzmKUy8ESkboUjLmKYvj+SjwRMdzGXMUxfBS+CHjFYy5imKUngh0ilIq5i+HMXwUeCJSN0KRlykUrG8FHgiY7mMuYvhzF8FH50TGKxlzFKRSjwQ8UxVzFMXwUeCHSL0KRvdcpFKxfBR4IlIzmMuYvhzF8FL+dExv0VjLmK5ilJ4IeK+boy9ivK+MUk6EG/Q6M2pprutoJ8jT+V70+yNfPVSZ0+VHtdY4NfltjW+ixF0kqItQ6LDf0Q3aGi1W6JHta7LVdPDCKZ6aJwNm02j04hj4TgbNptDiGPhOBs2m0OIY+E4GzabQ4hj4ThbNptDiGPhOBs2m0OIY+E4Gza5tDiGTgOBs2m0OIY+E4WzabQ4hj4TgbNptDiGPhOBs2m0OIY+E4GzabQ4hirovHV0VKtrPq2jHLCEWTpJEqxflWo0tJc/dikX07+/wBh93Up1EaFNEX+FyIhxFyGsNzQr6DZYyaDXarq4fHoAr1AAAAAAAAOgAAAAAAAAAAAAAOXM+rRoqz6owyTZVESYtykSYxlzt6TfTv6UH1d6/0I5z3iLkNDiLkNYbehYjtdrHHbLVdXD49AFeoAAAAAgAKAAAAACAAoAAAAAIPm54arRcz6owyTZSJM91uWiTElzt6VdXuF9O7iOc1RKrcJDiLkNYbehXjttrFoNtiurh8fYCvUAAAAAAAAAAAAAAAAAAAAABy5n1Wi5n1UYZJspEmLcpEm1Jc7el3V7+g5f6uMbc5piey5Dp6IcVch1WG3oV9BssY47ZYrq4fHpQBXqAAAAAIACgAAAAAgAKAAAAAAOXM+q0XM+qMMk2WhzFyUiS6sZc7el317jl9vcRzmiJ/C5DQ4i5DosNvQsaDXYyR2yxXVw+PsBXqAAAAAAAAAAAAAAAAAAAAAA5cz6rRcz6owyTZSJLW5VESYxlzt6TfTv6D6u9fZxLc5oiLkRDiUXIaw29CvoNlrHHbLVdXD49AFeoAAAAAgAKAAAAACAAoAAAAAIOXM+q0XM+qMMk2UiTKLctEme6S529KurTqOX0719RHOaolfnRbhocRbhrDb0LEdttYtBssV1cPj0AV6gAAAAAAAAAAAAAAAAAAAAAOXM+q0XM+qjDJNlIkxblIk0lzt6Xd06/8ARy+vdxjbnNMT2XIdESKtw6rDb0K+g2WMcdssV1cPj0AV6gAAAACAAoAAAAAIACgAAAAAg5Vn1Wi5n1VYZJspDmLkpEmMZc7el3V7/wDRy+zuI5zREr+lqHVCi3LMS5YbWiVyPVrsqm6Go126qunhl/GvqbmflOUenTR1NzPyHKL1DRuNzPynKJ00bjcz8pyh00bjcz8pyh00bjcz8hyi9Q0bjcz8pyh00bjcz8pyidNG43M/KcodNG43M/IcodQ0bjcz8pyi9NG43M/KconT3rV4atXK6rw1NUY5ZMspEl1VZN6PKuSXP3ym3+vuF1XGLQt2Pep6Gsiad7Vpa6rrzp+h0ZHRptkvz9sl60krbcx3ruSZSHleXcryWy/Qt5RkoeV5MryWe65lGUh5Rl+Sz3XMoyUPL8mUWfoXMoykPKdpK8ln6FvKMlDyikryWe65lGUh5Xky/JZ7rmSZKHl+TKLP0LmUZSHl+XaSiz9C3kmSiZXlzK8lnuuZJlIeUZfks91zJMlDpLMos/Qt1kvK+Sk1lPi6SWk723X10uRqdTVkdWPV1EtrbNlvmt3zt/I8Lru4jVss+fej16gEPaz9/wAvugD0g/t9XelP9UBVefV2tfn0AHevb5/gvqAOUr2r9Py+vf6V/IA5/f6fXtT6/twB8Vr8+7tagDtK9vpUrX8U/QA5bX8VfVK+n1/AA5R32oAPitfn2d6gDtlf0Ur6AD5pX8Vff+P90/NQBzr+P27T0+oCSzX17PK/0+7ojCXj1A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284" name="AutoShape 20" descr="data:image/jpeg;base64,/9j/4AAQSkZJRgABAQAAAQABAAD/2wCEAAkGBxQPEBQUDxQQDw8PFA8UDxQPFBQPDw8UFBQWFhQUFBQYHCggGBolHBQUITEhJSkrLi4uFx8zODMsNygtLisBCgoKDg0NFA8PFSwcFBksLCwsLCwrNywsKywsNyw3LCwsNywsKywsLDcrKyssKzc3LC4sKyssKysrKywrKysrN//AABEIAMIBAwMBIgACEQEDEQH/xAAaAAEBAQEBAQEAAAAAAAAAAAAABQQBAwIG/8QAKhABAAEDAwMDBAIDAAAAAAAAAAQBAhQDEhMRIWExQfCBkbHB0eFRcfH/xAAaAQEBAAMBAQAAAAAAAAAAAAAAAQIEBQMG/8QAHREBAAIDAQEBAQAAAAAAAAAAAAERAgMSEzEUIf/aAAwDAQACEQMRAD8A16dGjS0jQsUNDReb5PDC2ayP2emKp6cdotirTZjQi4pSKuYzmKUy8ESkboUjLmKYvj+SjwRMdzGXMUxfBS+CHjFYy5imKUngh0ilIq5i+HMXwUeCJSN0KRlykUrG8FHgiY7mMuYvhzF8FH50TGKxlzFKRSjwQ8UxVzFMXwUeCHSL0KRvdcpFKxfBR4IlIzmMuYvhzF8FL+dExv0VjLmK5ilJ4IeK+boy9ivK+MUk6EG/Q6M2pprutoJ8jT+V70+yNfPVSZ0+VHtdY4NfltjW+ixF0kqItQ6LDf0Q3aGi1W6JHta7LVdPDCKZ6aJwNm02j04hj4TgbNptDiGPhOBs2m0OIY+E4GzabQ4hj4ThbNptDiGPhOBs2m0OIY+E4Gza5tDiGTgOBs2m0OIY+E4WzabQ4hj4TgbNptDiGPhOBs2m0OIY+E4GzabQ4hirovHV0VKtrPq2jHLCEWTpJEqxflWo0tJc/dikX07+/wBh93Up1EaFNEX+FyIhxFyGsNzQr6DZYyaDXarq4fHoAr1AAAAAAAAOgAAAAAAAAAAAAAOXM+rRoqz6owyTZVESYtykSYxlzt6TfTv6UH1d6/0I5z3iLkNDiLkNYbehYjtdrHHbLVdXD49AFeoAAAAAgAKAAAAACAAoAAAAAIPm54arRcz6owyTZSJM91uWiTElzt6VdXuF9O7iOc1RKrcJDiLkNYbehXjttrFoNtiurh8fYCvUAAAAAAAAAAAAAAAAAAAAABy5n1Wi5n1UYZJspEmLcpEm1Jc7el3V7+g5f6uMbc5piey5Dp6IcVch1WG3oV9BssY47ZYrq4fHpQBXqAAAAAIACgAAAAAgAKAAAAAAOXM+q0XM+qMMk2WhzFyUiS6sZc7el317jl9vcRzmiJ/C5DQ4i5DosNvQsaDXYyR2yxXVw+PsBXqAAAAAAAAAAAAAAAAAAAAAA5cz6rRcz6owyTZSJLW5VESYxlzt6TfTv6D6u9fZxLc5oiLkRDiUXIaw29CvoNlrHHbLVdXD49AFeoAAAAAgAKAAAAACAAoAAAAAIOXM+q0XM+qMMk2UiTKLctEme6S529KurTqOX0719RHOaolfnRbhocRbhrDb0LEdttYtBssV1cPj0AV6gAAAAAAAAAAAAAAAAAAAAAOXM+q0XM+qjDJNlIkxblIk0lzt6Xd06/8ARy+vdxjbnNMT2XIdESKtw6rDb0K+g2WMcdssV1cPj0AV6gAAAACAAoAAAAAIACgAAAAAg5Vn1Wi5n1VYZJspDmLkpEmMZc7el3V7/wDRy+zuI5zREr+lqHVCi3LMS5YbWiVyPVrsqm6Go126qunhl/GvqbmflOUenTR1NzPyHKL1DRuNzPynKJ00bjcz8pyh00bjcz8pyh00bjcz8hyi9Q0bjcz8pyh00bjcz8pyidNG43M/KcodNG43M/IcodQ0bjcz8pyi9NG43M/KconT3rV4atXK6rw1NUY5ZMspEl1VZN6PKuSXP3ym3+vuF1XGLQt2Pep6Gsiad7Vpa6rrzp+h0ZHRptkvz9sl60krbcx3ruSZSHleXcryWy/Qt5RkoeV5MryWe65lGUh5Rl+Sz3XMoyUPL8mUWfoXMoykPKdpK8ln6FvKMlDyikryWe65lGUh5Xky/JZ7rmSZKHl+TKLP0LmUZSHl+XaSiz9C3kmSiZXlzK8lnuuZJlIeUZfks91zJMlDpLMos/Qt1kvK+Sk1lPi6SWk723X10uRqdTVkdWPV1EtrbNlvmt3zt/I8Lru4jVss+fej16gEPaz9/wAvugD0g/t9XelP9UBVefV2tfn0AHevb5/gvqAOUr2r9Py+vf6V/IA5/f6fXtT6/twB8Vr8+7tagDtK9vpUrX8U/QA5bX8VfVK+n1/AA5R32oAPitfn2d6gDtlf0Ur6AD5pX8Vff+P90/NQBzr+P27T0+oCSzX17PK/0+7ojCXj1AG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39582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8024" y="705470"/>
            <a:ext cx="83581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CONTACTO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22040" y="1916827"/>
            <a:ext cx="4626024" cy="38164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Señor Hugo </a:t>
            </a:r>
          </a:p>
          <a:p>
            <a:endParaRPr lang="es-ES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Teléfono: 5857 8089</a:t>
            </a:r>
          </a:p>
          <a:p>
            <a:endParaRPr lang="es-ES" sz="11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Oriente </a:t>
            </a:r>
            <a:r>
              <a:rPr lang="es-E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18 No. 314 Col. Reforma en Cd Nezahualcóyotl</a:t>
            </a: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11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Cobra por un dobladillo: $20.00</a:t>
            </a:r>
            <a:endParaRPr lang="es-E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http://us.123rf.com/400wm/400/400/tony4urban/tony4urban1204/tony4urban120400048/13177400-color-con-las-manos-de-costurera-uso-de-ma-quinas-de-cos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181" y="2060848"/>
            <a:ext cx="3615291" cy="35283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88289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378024" y="777478"/>
            <a:ext cx="835817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CONTACTO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77702" y="2156951"/>
            <a:ext cx="4786386" cy="32162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Señora María Elena</a:t>
            </a:r>
          </a:p>
          <a:p>
            <a:endParaRPr lang="es-ES" sz="2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Oriente </a:t>
            </a:r>
            <a:r>
              <a:rPr lang="es-E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18 No. </a:t>
            </a: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334 </a:t>
            </a:r>
            <a:r>
              <a:rPr lang="es-E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Col. Reforma en Cd Nezahualcóyotl</a:t>
            </a: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" sz="11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8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Cobra por un dobladillo: $30.00</a:t>
            </a:r>
            <a:endParaRPr lang="es-ES" sz="2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://thumbs.dreamstime.com/z/herramientas-de-la-costurera-292295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9123"/>
          <a:stretch/>
        </p:blipFill>
        <p:spPr bwMode="auto">
          <a:xfrm>
            <a:off x="5359449" y="2139394"/>
            <a:ext cx="3389015" cy="3161814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417824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48310" y="404664"/>
            <a:ext cx="4237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CONTACTO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11560" y="1844823"/>
            <a:ext cx="5040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SEÑORA JUANA SANCHEZ</a:t>
            </a:r>
          </a:p>
          <a:p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CD. DE TÓRTOLAS MZ.24 LT. 22, COL. SAN LORENZO, CHIMALHUACÁN</a:t>
            </a:r>
          </a:p>
          <a:p>
            <a:pPr>
              <a:buFont typeface="Wingdings" pitchFamily="2" charset="2"/>
              <a:buChar char="v"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COBRA $ 15.OO PESOS POR DOBLADILLO.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2" descr="http://us.123rf.com/400wm/400/400/tony4urban/tony4urban1204/tony4urban120400048/13177400-color-con-las-manos-de-costurera-uso-de-ma-quinas-de-cos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060848"/>
            <a:ext cx="3024336" cy="35283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56456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448310" y="404664"/>
            <a:ext cx="42372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CONTACTO </a:t>
            </a:r>
            <a:endParaRPr lang="es-E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611560" y="1844823"/>
            <a:ext cx="50405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JUAN ALBERTO VEGA HERNANDEZ</a:t>
            </a:r>
          </a:p>
          <a:p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C. AVENA, EQ. TRIGO N° 9, COL. AMPLIACION SAN AGUSTIN, CHIMALHUACAN, EDO DE MEXICO</a:t>
            </a: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TEL. 044-55-91-63-69-85</a:t>
            </a:r>
          </a:p>
          <a:p>
            <a:pPr>
              <a:buFont typeface="Wingdings" pitchFamily="2" charset="2"/>
              <a:buChar char="v"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COBRA $ 5.OO PESOS POR DOBLADILLO.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http://us.123rf.com/400wm/400/400/tony4urban/tony4urban1204/tony4urban120400048/13177400-color-con-las-manos-de-costurera-uso-de-ma-quinas-de-cos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2060848"/>
            <a:ext cx="3024336" cy="35283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555776" y="332656"/>
            <a:ext cx="400122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CONTACTO</a:t>
            </a:r>
            <a:endParaRPr lang="es-E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3" name="Picture 2" descr="http://us.123rf.com/400wm/400/400/tony4urban/tony4urban1204/tony4urban120400048/13177400-color-con-las-manos-de-costurera-uso-de-ma-quinas-de-coser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1556792"/>
            <a:ext cx="3024336" cy="3528392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611560" y="1412776"/>
            <a:ext cx="504056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 smtClean="0">
                <a:latin typeface="Arial" pitchFamily="34" charset="0"/>
                <a:cs typeface="Arial" pitchFamily="34" charset="0"/>
              </a:rPr>
              <a:t>SR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A. MAGOS SUAREZ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C.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AVENA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PANTITLAN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OTE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°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10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COL.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REFORMA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EDO DE MEXICO</a:t>
            </a: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TEL.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57936789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s-MX" sz="2800" dirty="0" smtClean="0">
                <a:latin typeface="Arial" pitchFamily="34" charset="0"/>
                <a:cs typeface="Arial" pitchFamily="34" charset="0"/>
              </a:rPr>
              <a:t>COBRA $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10.OO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PESOS POR DOBLADILLO.</a:t>
            </a:r>
            <a:endParaRPr lang="es-MX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146</TotalTime>
  <Words>147</Words>
  <Application>Microsoft Office PowerPoint</Application>
  <PresentationFormat>Presentación en pantalla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Acer</dc:creator>
  <cp:lastModifiedBy>cobijas</cp:lastModifiedBy>
  <cp:revision>28</cp:revision>
  <dcterms:created xsi:type="dcterms:W3CDTF">2014-01-15T05:10:23Z</dcterms:created>
  <dcterms:modified xsi:type="dcterms:W3CDTF">2014-01-30T20:08:19Z</dcterms:modified>
</cp:coreProperties>
</file>