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15/01/2014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286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15/01/2014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569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15/01/2014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160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15/01/2014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790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15/01/2014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11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15/01/2014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12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15/01/2014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634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15/01/2014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667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15/01/2014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90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15/01/2014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849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E333-D86F-4001-817A-381C52F3CEDF}" type="datetimeFigureOut">
              <a:rPr lang="es-MX" smtClean="0"/>
              <a:t>15/01/2014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04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6E333-D86F-4001-817A-381C52F3CEDF}" type="datetimeFigureOut">
              <a:rPr lang="es-MX" smtClean="0"/>
              <a:t>15/01/2014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12913-0FFE-4CCB-8A21-3CA3DBC4C8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06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706951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IVONE SHARAZAN SANDOVAL ESPINOZA</a:t>
            </a:r>
            <a:endParaRPr lang="es-MX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75656" y="2608196"/>
            <a:ext cx="328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26 AÑOS</a:t>
            </a:r>
            <a:endParaRPr lang="es-MX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t="16240" r="52756" b="21680"/>
          <a:stretch/>
        </p:blipFill>
        <p:spPr bwMode="auto">
          <a:xfrm>
            <a:off x="5525316" y="2070045"/>
            <a:ext cx="2897532" cy="323116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3568" y="3751612"/>
            <a:ext cx="49217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PERFIL </a:t>
            </a:r>
            <a:r>
              <a:rPr lang="es-MX" sz="3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MERCADOLÓGICO</a:t>
            </a:r>
            <a:endParaRPr lang="es-MX" sz="3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sanga.com/ekaterinaborisova/files/2013/11/b_lideraz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07" y="476672"/>
            <a:ext cx="3640099" cy="24482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scargonzalezbatista.com/wp-content/uploads/2013/05/VIVIR-EN-POSITI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71" y="3060945"/>
            <a:ext cx="3427395" cy="25282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88024" y="1219398"/>
            <a:ext cx="328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LIDER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65747" y="3879608"/>
            <a:ext cx="328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POSITIVO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23047" y="4077072"/>
            <a:ext cx="3282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JUSTO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1479" y="1083587"/>
            <a:ext cx="3610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IGUALDAD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098" name="Picture 2" descr="http://www.carrodecombate.com/wp-content/uploads/2012/09/comercio-_jus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45" y="355726"/>
            <a:ext cx="3040442" cy="30252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evocionaldiario.com/wp-content/uploads/2010/06/justic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41" y="3052091"/>
            <a:ext cx="2895600" cy="28194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inkandstart.com/wp-content/uploads/2012/03/logo_del_grupo_planificacion_estrategica_425200_t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7"/>
            <a:ext cx="3076896" cy="26824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120504" y="912195"/>
            <a:ext cx="41633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TRABAJAR EN EQUIPO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4" name="Picture 6" descr="http://www.salud180.com/sites/www.salud180.com/files/1142651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056449" cy="25922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00358" y="3501008"/>
            <a:ext cx="4163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PLANEAR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17078" y="1124744"/>
            <a:ext cx="4594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IMAGINATIVA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84669" y="4437112"/>
            <a:ext cx="4163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SOCIABLE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3074" name="Picture 2" descr="http://t2.gstatic.com/images?q=tbn:ANd9GcRqffl0baCmJElGSHex96VVBo9iGcWpW5wZBs3scFGEY2OIvlg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60648"/>
            <a:ext cx="2558015" cy="35939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RQP-ZonboJrz9O6_dGMqHTeRIOZFAx_60bsvXaIS_zjAcUyYb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57633"/>
            <a:ext cx="2357493" cy="36339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17078" y="830322"/>
            <a:ext cx="45947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PAQUETERIA</a:t>
            </a:r>
          </a:p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OFFICE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84669" y="4063807"/>
            <a:ext cx="4163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INTERNET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122" name="Picture 2" descr="http://3.bp.blogspot.com/_aQJF5jioVJE/TImSYHOjGUI/AAAAAAAAAwU/z9v_p-aD0d4/s320/20080614-comp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97" y="341872"/>
            <a:ext cx="2771381" cy="27990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ecnozona.com/wp-content/uploads/2013/04/Logos-Browse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21</Words>
  <Application>Microsoft Office PowerPoint</Application>
  <PresentationFormat>Presentación en pantalla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eLmOsHa</dc:creator>
  <cp:lastModifiedBy>eLmOsHa</cp:lastModifiedBy>
  <cp:revision>10</cp:revision>
  <dcterms:created xsi:type="dcterms:W3CDTF">2014-01-15T15:46:03Z</dcterms:created>
  <dcterms:modified xsi:type="dcterms:W3CDTF">2014-01-16T05:24:05Z</dcterms:modified>
</cp:coreProperties>
</file>